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6"/>
  </p:notesMasterIdLst>
  <p:sldIdLst>
    <p:sldId id="259" r:id="rId4"/>
    <p:sldId id="260" r:id="rId5"/>
    <p:sldId id="261" r:id="rId6"/>
    <p:sldId id="262" r:id="rId7"/>
    <p:sldId id="263" r:id="rId8"/>
    <p:sldId id="296" r:id="rId9"/>
    <p:sldId id="264" r:id="rId10"/>
    <p:sldId id="258" r:id="rId11"/>
    <p:sldId id="267" r:id="rId12"/>
    <p:sldId id="268" r:id="rId13"/>
    <p:sldId id="269" r:id="rId14"/>
    <p:sldId id="276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7" r:id="rId23"/>
    <p:sldId id="279" r:id="rId24"/>
    <p:sldId id="280" r:id="rId25"/>
    <p:sldId id="281" r:id="rId27"/>
    <p:sldId id="283" r:id="rId28"/>
    <p:sldId id="284" r:id="rId29"/>
    <p:sldId id="285" r:id="rId30"/>
    <p:sldId id="282" r:id="rId31"/>
    <p:sldId id="286" r:id="rId32"/>
    <p:sldId id="266" r:id="rId33"/>
    <p:sldId id="294" r:id="rId34"/>
    <p:sldId id="295" r:id="rId35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2E6"/>
    <a:srgbClr val="E8CD6F"/>
    <a:srgbClr val="F1EBEB"/>
    <a:srgbClr val="F9D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3EDFB1-2C56-4EFB-B7DF-1B12237007F0}" styleName="{e5eda556-8a59-42d5-a7c6-6a4fd53f2b29}">
    <a:wholeTbl>
      <a:tcTxStyle>
        <a:fontRef idx="none">
          <a:prstClr val="black"/>
        </a:fontRef>
      </a:tcTxStyle>
      <a:tcStyle>
        <a:tcBdr>
          <a:bottom>
            <a:ln w="12700" cmpd="sng">
              <a:solidFill>
                <a:srgbClr val="7E72CA"/>
              </a:solidFill>
            </a:ln>
          </a:bottom>
          <a:insideH>
            <a:ln w="12700" cmpd="sng">
              <a:solidFill>
                <a:srgbClr val="7E72CA"/>
              </a:solidFill>
            </a:ln>
          </a:insideH>
        </a:tcBdr>
        <a:fill>
          <a:solidFill>
            <a:srgbClr val="FFFFFF"/>
          </a:solidFill>
        </a:fill>
      </a:tcStyle>
    </a:wholeTbl>
    <a:firstRow>
      <a:tcTxStyle>
        <a:fontRef idx="none">
          <a:prstClr val="black"/>
        </a:fontRef>
      </a:tcTxStyle>
      <a:tcStyle>
        <a:tcBdr/>
        <a:fill>
          <a:solidFill>
            <a:srgbClr val="7E72CA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9" Type="http://schemas.openxmlformats.org/officeDocument/2006/relationships/tags" Target="tags/tag184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.jpe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tags" Target="../tags/tag1.xml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image" Target="../media/image3.png"/><Relationship Id="rId16" Type="http://schemas.openxmlformats.org/officeDocument/2006/relationships/tags" Target="../tags/tag13.xml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image" Target="../media/image2.jpeg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image" Target="../media/image1.jpeg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image" Target="../media/image2.jpeg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image" Target="../media/image5.png"/><Relationship Id="rId4" Type="http://schemas.openxmlformats.org/officeDocument/2006/relationships/tags" Target="../tags/tag84.xml"/><Relationship Id="rId3" Type="http://schemas.openxmlformats.org/officeDocument/2006/relationships/image" Target="../media/image4.png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image" Target="../media/image5.png"/><Relationship Id="rId4" Type="http://schemas.openxmlformats.org/officeDocument/2006/relationships/tags" Target="../tags/tag90.xml"/><Relationship Id="rId3" Type="http://schemas.openxmlformats.org/officeDocument/2006/relationships/image" Target="../media/image4.png"/><Relationship Id="rId2" Type="http://schemas.openxmlformats.org/officeDocument/2006/relationships/tags" Target="../tags/tag89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image" Target="../media/image5.png"/><Relationship Id="rId2" Type="http://schemas.openxmlformats.org/officeDocument/2006/relationships/tags" Target="../tags/tag9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5.png"/><Relationship Id="rId2" Type="http://schemas.openxmlformats.org/officeDocument/2006/relationships/tags" Target="../tags/tag107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1.xml"/><Relationship Id="rId8" Type="http://schemas.openxmlformats.org/officeDocument/2006/relationships/tags" Target="../tags/tag120.xml"/><Relationship Id="rId7" Type="http://schemas.openxmlformats.org/officeDocument/2006/relationships/tags" Target="../tags/tag119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4.png"/><Relationship Id="rId2" Type="http://schemas.openxmlformats.org/officeDocument/2006/relationships/tags" Target="../tags/tag115.xml"/><Relationship Id="rId10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image" Target="../media/image4.png"/><Relationship Id="rId2" Type="http://schemas.openxmlformats.org/officeDocument/2006/relationships/tags" Target="../tags/tag123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1"/>
          <p:cNvSpPr/>
          <p:nvPr>
            <p:custDataLst>
              <p:tags r:id="rId2"/>
            </p:custDataLst>
          </p:nvPr>
        </p:nvSpPr>
        <p:spPr>
          <a:xfrm>
            <a:off x="5849936" y="3269061"/>
            <a:ext cx="5718667" cy="62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 w="12700" cap="flat" cmpd="sng" algn="ctr">
            <a:gradFill flip="none" rotWithShape="1">
              <a:gsLst>
                <a:gs pos="0">
                  <a:schemeClr val="accent3">
                    <a:lumMod val="95000"/>
                  </a:schemeClr>
                </a:gs>
                <a:gs pos="100000">
                  <a:schemeClr val="accent3">
                    <a:lumMod val="65000"/>
                  </a:schemeClr>
                </a:gs>
              </a:gsLst>
              <a:lin ang="13500000" scaled="1"/>
              <a:tileRect/>
            </a:gradFill>
            <a:prstDash val="solid"/>
            <a:miter lim="800000"/>
          </a:ln>
          <a:effectLst>
            <a:innerShdw blurRad="127000" dist="88900" dir="18900000">
              <a:prstClr val="black">
                <a:alpha val="38000"/>
              </a:prstClr>
            </a:innerShdw>
          </a:effectLst>
        </p:spPr>
        <p:txBody>
          <a:bodyPr anchor="ctr"/>
          <a:lstStyle/>
          <a:p>
            <a:pPr algn="ctr"/>
            <a:endParaRPr lang="zh-CN" altLang="en-US" sz="32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9" name="矩形 10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3559735" y="1173489"/>
            <a:ext cx="1872944" cy="1640068"/>
          </a:xfrm>
          <a:prstGeom prst="hexagon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outerShdw blurRad="444500" dist="3175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0" name="矩形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4088529" y="2902939"/>
            <a:ext cx="956331" cy="837424"/>
          </a:xfrm>
          <a:prstGeom prst="hexagon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0"/>
          </a:gradFill>
          <a:ln w="15875">
            <a:gradFill>
              <a:gsLst>
                <a:gs pos="100000">
                  <a:schemeClr val="accent3">
                    <a:lumMod val="85000"/>
                  </a:schemeClr>
                </a:gs>
                <a:gs pos="0">
                  <a:schemeClr val="accent3"/>
                </a:gs>
              </a:gsLst>
              <a:lin ang="8100000" scaled="0"/>
            </a:gradFill>
          </a:ln>
          <a:effectLst>
            <a:outerShdw blurRad="444500" dist="2540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923023" y="4649410"/>
            <a:ext cx="973485" cy="852445"/>
          </a:xfrm>
          <a:prstGeom prst="hexagon">
            <a:avLst/>
          </a:prstGeom>
          <a:blipFill dpi="0" rotWithShape="1">
            <a:blip r:embed="rId6" cstate="print"/>
            <a:srcRect/>
            <a:stretch>
              <a:fillRect/>
            </a:stretch>
          </a:blipFill>
          <a:ln w="15875">
            <a:gradFill>
              <a:gsLst>
                <a:gs pos="100000">
                  <a:schemeClr val="accent3">
                    <a:lumMod val="85000"/>
                  </a:schemeClr>
                </a:gs>
                <a:gs pos="0">
                  <a:schemeClr val="accent3"/>
                </a:gs>
              </a:gsLst>
              <a:lin ang="8100000" scaled="0"/>
            </a:gradFill>
          </a:ln>
          <a:effectLst>
            <a:outerShdw blurRad="444500" dist="3175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2" name="矩形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738192" y="3403308"/>
            <a:ext cx="2337699" cy="2047035"/>
          </a:xfrm>
          <a:prstGeom prst="hexagon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outerShdw blurRad="444500" dist="2540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3" name="矩形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315642" y="1697868"/>
            <a:ext cx="995993" cy="872155"/>
          </a:xfrm>
          <a:prstGeom prst="hexagon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0"/>
          </a:gradFill>
          <a:ln w="15875">
            <a:gradFill>
              <a:gsLst>
                <a:gs pos="100000">
                  <a:schemeClr val="accent3">
                    <a:lumMod val="85000"/>
                  </a:schemeClr>
                </a:gs>
                <a:gs pos="0">
                  <a:schemeClr val="accent3"/>
                </a:gs>
              </a:gsLst>
              <a:lin ang="8100000" scaled="0"/>
            </a:gradFill>
          </a:ln>
          <a:effectLst>
            <a:outerShdw blurRad="444500" dist="2540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4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527382" y="4712703"/>
            <a:ext cx="1275108" cy="1116564"/>
          </a:xfrm>
          <a:prstGeom prst="hexagon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0"/>
          </a:gradFill>
          <a:ln w="15875">
            <a:gradFill>
              <a:gsLst>
                <a:gs pos="100000">
                  <a:schemeClr val="accent3">
                    <a:lumMod val="85000"/>
                  </a:schemeClr>
                </a:gs>
                <a:gs pos="0">
                  <a:schemeClr val="accent3"/>
                </a:gs>
              </a:gsLst>
              <a:lin ang="8100000" scaled="0"/>
            </a:gradFill>
          </a:ln>
          <a:effectLst>
            <a:outerShdw blurRad="444500" dist="3175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5" name="矩形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020167" y="1277386"/>
            <a:ext cx="671861" cy="588324"/>
          </a:xfrm>
          <a:prstGeom prst="hexagon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outerShdw blurRad="444500" dist="3175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6" name="矩形 10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562517" y="2130017"/>
            <a:ext cx="2804179" cy="2455513"/>
          </a:xfrm>
          <a:prstGeom prst="hexagon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outerShdw blurRad="444500" dist="3175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7" name="矩形 10" hidden="1"/>
          <p:cNvSpPr>
            <a:spLocks noChangeAspect="1"/>
          </p:cNvSpPr>
          <p:nvPr>
            <p:custDataLst>
              <p:tags r:id="rId12"/>
            </p:custDataLst>
          </p:nvPr>
        </p:nvSpPr>
        <p:spPr>
          <a:xfrm>
            <a:off x="1630793" y="2189802"/>
            <a:ext cx="2667627" cy="2335941"/>
          </a:xfrm>
          <a:prstGeom prst="hexagon">
            <a:avLst/>
          </a:prstGeom>
          <a:blipFill>
            <a:blip r:embed="rId13" cstate="print"/>
            <a:stretch>
              <a:fillRect/>
            </a:stretch>
          </a:blip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8" name="矩形 10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>
            <a:off x="3495527" y="4066260"/>
            <a:ext cx="1186004" cy="1038540"/>
          </a:xfrm>
          <a:prstGeom prst="hexagon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outerShdw blurRad="444500" dist="2540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9" name="圆角矩形 18"/>
          <p:cNvSpPr/>
          <p:nvPr>
            <p:custDataLst>
              <p:tags r:id="rId15"/>
            </p:custDataLst>
          </p:nvPr>
        </p:nvSpPr>
        <p:spPr>
          <a:xfrm>
            <a:off x="5832241" y="3230321"/>
            <a:ext cx="972495" cy="672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100000">
                <a:schemeClr val="accent3"/>
              </a:gs>
            </a:gsLst>
            <a:lin ang="2700000" scaled="0"/>
          </a:gradFill>
          <a:ln w="22225">
            <a:gradFill>
              <a:gsLst>
                <a:gs pos="0">
                  <a:schemeClr val="accent3">
                    <a:lumMod val="65000"/>
                  </a:schemeClr>
                </a:gs>
                <a:gs pos="100000">
                  <a:schemeClr val="accent3"/>
                </a:gs>
              </a:gsLst>
              <a:lin ang="13500000" scaled="0"/>
            </a:gradFill>
          </a:ln>
          <a:effectLst>
            <a:outerShdw blurRad="50800" dist="38100" dir="2700000" sx="97000" sy="97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3200">
              <a:solidFill>
                <a:schemeClr val="lt1"/>
              </a:solidFill>
              <a:cs typeface="+mn-ea"/>
            </a:endParaRPr>
          </a:p>
        </p:txBody>
      </p:sp>
      <p:pic>
        <p:nvPicPr>
          <p:cNvPr id="20" name="手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168888" y="3502885"/>
            <a:ext cx="1238093" cy="35361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8"/>
            </p:custDataLst>
          </p:nvPr>
        </p:nvSpPr>
        <p:spPr>
          <a:xfrm>
            <a:off x="5803443" y="1772816"/>
            <a:ext cx="5899372" cy="1421928"/>
          </a:xfrm>
        </p:spPr>
        <p:txBody>
          <a:bodyPr lIns="90000" tIns="46800" rIns="90000" bIns="46800" anchor="b">
            <a:normAutofit/>
          </a:bodyPr>
          <a:lstStyle>
            <a:lvl1pPr algn="l">
              <a:defRPr sz="7200" b="1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9"/>
            </p:custDataLst>
          </p:nvPr>
        </p:nvSpPr>
        <p:spPr/>
        <p:txBody>
          <a:bodyPr lIns="90000" tIns="46800" rIns="90000" bIns="46800"/>
          <a:lstStyle/>
          <a:p>
            <a:fld id="{0464D980-6ABA-4514-9B55-0C4272214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0"/>
            </p:custDataLst>
          </p:nvPr>
        </p:nvSpPr>
        <p:spPr/>
        <p:txBody>
          <a:bodyPr lIns="90000" tIns="46800" rIns="90000" bIns="46800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1"/>
            </p:custDataLst>
          </p:nvPr>
        </p:nvSpPr>
        <p:spPr/>
        <p:txBody>
          <a:bodyPr lIns="90000" tIns="46800" rIns="90000" bIns="46800"/>
          <a:lstStyle/>
          <a:p>
            <a:fld id="{151594E0-E29A-48DD-8A23-E16F718770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50000" de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33333E-6 -3.45679E-6 L 0.40469 -0.01018 " pathEditMode="relative" rAng="0" ptsTypes="AA">
                                          <p:cBhvr>
                                            <p:cTn id="5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226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33333E-6 -2.59259E-6 L 0.40903 -0.00061 " pathEditMode="relative" rAng="0" ptsTypes="AA">
                                          <p:cBhvr>
                                            <p:cTn id="5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51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60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ldLvl="0" animBg="1"/>
          <p:bldP spid="9" grpId="0" bldLvl="0" animBg="1"/>
          <p:bldP spid="10" grpId="0" bldLvl="0" animBg="1"/>
          <p:bldP spid="11" grpId="0" bldLvl="0" animBg="1"/>
          <p:bldP spid="12" grpId="0" bldLvl="0" animBg="1"/>
          <p:bldP spid="13" grpId="0" bldLvl="0" animBg="1"/>
          <p:bldP spid="14" grpId="0" bldLvl="0" animBg="1"/>
          <p:bldP spid="15" grpId="0" bldLvl="0" animBg="1"/>
          <p:bldP spid="16" grpId="0" bldLvl="0" animBg="1"/>
          <p:bldP spid="17" grpId="0" bldLvl="0" animBg="1"/>
          <p:bldP spid="18" grpId="0" bldLvl="0" animBg="1"/>
          <p:bldP spid="19" grpId="0" bldLvl="0" animBg="1"/>
          <p:bldP spid="19" grpId="1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4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2" presetClass="path" presetSubtype="0" accel="50000" decel="5000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33333E-6 -3.45679E-6 L 0.40469 -0.01018 " pathEditMode="relative" rAng="0" ptsTypes="AA">
                                          <p:cBhvr>
                                            <p:cTn id="56" dur="2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226" y="-52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57" presetID="42" presetClass="path" presetSubtype="0" accel="50000" decel="5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Motion origin="layout" path="M -3.33333E-6 -2.59259E-6 L 0.40903 -0.00061 " pathEditMode="relative" rAng="0" ptsTypes="AA">
                                          <p:cBhvr>
                                            <p:cTn id="58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451" y="-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60" presetID="10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1" dur="75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" presetID="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75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ldLvl="0" animBg="1"/>
          <p:bldP spid="9" grpId="0" bldLvl="0" animBg="1"/>
          <p:bldP spid="10" grpId="0" bldLvl="0" animBg="1"/>
          <p:bldP spid="11" grpId="0" bldLvl="0" animBg="1"/>
          <p:bldP spid="12" grpId="0" bldLvl="0" animBg="1"/>
          <p:bldP spid="13" grpId="0" bldLvl="0" animBg="1"/>
          <p:bldP spid="14" grpId="0" bldLvl="0" animBg="1"/>
          <p:bldP spid="15" grpId="0" bldLvl="0" animBg="1"/>
          <p:bldP spid="16" grpId="0" bldLvl="0" animBg="1"/>
          <p:bldP spid="17" grpId="0" bldLvl="0" animBg="1"/>
          <p:bldP spid="18" grpId="0" bldLvl="0" animBg="1"/>
          <p:bldP spid="19" grpId="0" bldLvl="0" animBg="1"/>
          <p:bldP spid="19" grpId="1" bldLvl="0" animBg="1"/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464D980-6ABA-4514-9B55-0C4272214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51594E0-E29A-48DD-8A23-E16F718770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10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4751851" y="1604797"/>
            <a:ext cx="2496277" cy="2185899"/>
          </a:xfrm>
          <a:prstGeom prst="hexagon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outerShdw blurRad="444500" dist="3175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9" name="KSO_Shape"/>
          <p:cNvSpPr>
            <a:spLocks noChangeAspect="1"/>
          </p:cNvSpPr>
          <p:nvPr>
            <p:custDataLst>
              <p:tags r:id="rId3"/>
            </p:custDataLst>
          </p:nvPr>
        </p:nvSpPr>
        <p:spPr bwMode="auto">
          <a:xfrm>
            <a:off x="5489587" y="1962060"/>
            <a:ext cx="1031080" cy="1379115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6483821" y="3263650"/>
            <a:ext cx="956331" cy="837424"/>
          </a:xfrm>
          <a:prstGeom prst="hexagon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0"/>
          </a:gradFill>
          <a:ln w="15875">
            <a:gradFill>
              <a:gsLst>
                <a:gs pos="100000">
                  <a:schemeClr val="accent3">
                    <a:lumMod val="85000"/>
                  </a:schemeClr>
                </a:gs>
                <a:gs pos="0">
                  <a:schemeClr val="accent3"/>
                </a:gs>
              </a:gsLst>
              <a:lin ang="8100000" scaled="0"/>
            </a:gradFill>
          </a:ln>
          <a:effectLst>
            <a:outerShdw blurRad="444500" dist="2540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31850" y="4149080"/>
            <a:ext cx="10515600" cy="1089529"/>
          </a:xfrm>
        </p:spPr>
        <p:txBody>
          <a:bodyPr lIns="90000" tIns="46800" rIns="90000" bIns="46800" anchor="t">
            <a:normAutofit/>
          </a:bodyPr>
          <a:lstStyle>
            <a:lvl1pPr algn="ctr">
              <a:defRPr sz="5400" b="1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0464D980-6ABA-4514-9B55-0C427221459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lIns="90000" tIns="46800" rIns="90000" bIns="46800">
            <a:normAutofit/>
          </a:bodyPr>
          <a:lstStyle/>
          <a:p>
            <a:fld id="{151594E0-E29A-48DD-8A23-E16F7187702D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ldLvl="0" animBg="1"/>
          <p:bldP spid="9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bldLvl="0" animBg="1"/>
          <p:bldP spid="9" grpId="0" bldLvl="0" animBg="1"/>
        </p:bldLst>
      </p:timing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0464D980-6ABA-4514-9B55-0C4272214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151594E0-E29A-48DD-8A23-E16F718770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188640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68984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68984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0464D980-6ABA-4514-9B55-0C4272214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151594E0-E29A-48DD-8A23-E16F718770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2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0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18900000">
            <a:off x="494363" y="352682"/>
            <a:ext cx="432036" cy="414591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0"/>
          </a:gradFill>
          <a:ln w="15875">
            <a:gradFill>
              <a:gsLst>
                <a:gs pos="100000">
                  <a:schemeClr val="accent3">
                    <a:lumMod val="85000"/>
                  </a:schemeClr>
                </a:gs>
                <a:gs pos="0">
                  <a:schemeClr val="accent3"/>
                </a:gs>
              </a:gsLst>
              <a:lin ang="8100000" scaled="0"/>
            </a:gradFill>
          </a:ln>
          <a:effectLst>
            <a:outerShdw blurRad="254000" dist="152400" dir="8100000" sx="104000" sy="10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6" name="矩形 10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18900000">
            <a:off x="707671" y="354214"/>
            <a:ext cx="437061" cy="419413"/>
          </a:xfrm>
          <a:prstGeom prst="roundRect">
            <a:avLst/>
          </a:prstGeom>
          <a:gradFill flip="none" rotWithShape="1">
            <a:gsLst>
              <a:gs pos="50000">
                <a:schemeClr val="accent3">
                  <a:lumMod val="95000"/>
                </a:schemeClr>
              </a:gs>
              <a:gs pos="100000">
                <a:schemeClr val="accent3">
                  <a:lumMod val="75000"/>
                </a:schemeClr>
              </a:gs>
              <a:gs pos="0">
                <a:schemeClr val="accent3"/>
              </a:gs>
            </a:gsLst>
            <a:lin ang="18900000" scaled="0"/>
            <a:tileRect/>
          </a:gradFill>
          <a:ln w="15875">
            <a:gradFill>
              <a:gsLst>
                <a:gs pos="100000">
                  <a:schemeClr val="accent3">
                    <a:lumMod val="85000"/>
                  </a:schemeClr>
                </a:gs>
                <a:gs pos="0">
                  <a:schemeClr val="accent3"/>
                </a:gs>
              </a:gsLst>
              <a:lin ang="8100000" scaled="0"/>
            </a:gradFill>
          </a:ln>
          <a:effectLst>
            <a:outerShdw blurRad="254000" dist="152400" dir="8100000" sx="104000" sy="104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464D980-6ABA-4514-9B55-0C4272214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51594E0-E29A-48DD-8A23-E16F718770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 bldLvl="0" animBg="1"/>
        </p:bldLst>
      </p:timing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344472" y="365125"/>
            <a:ext cx="1009328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9362256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0464D980-6ABA-4514-9B55-0C4272214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151594E0-E29A-48DD-8A23-E16F718770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0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3743003" y="1173489"/>
            <a:ext cx="1872944" cy="1640068"/>
          </a:xfrm>
          <a:prstGeom prst="hexagon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outerShdw blurRad="444500" dist="3175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7" name="矩形 10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4271797" y="2902939"/>
            <a:ext cx="956331" cy="837424"/>
          </a:xfrm>
          <a:prstGeom prst="hexagon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0"/>
          </a:gradFill>
          <a:ln w="15875">
            <a:gradFill>
              <a:gsLst>
                <a:gs pos="100000">
                  <a:schemeClr val="accent3">
                    <a:lumMod val="85000"/>
                  </a:schemeClr>
                </a:gs>
                <a:gs pos="0">
                  <a:schemeClr val="accent3"/>
                </a:gs>
              </a:gsLst>
              <a:lin ang="8100000" scaled="0"/>
            </a:gradFill>
          </a:ln>
          <a:effectLst>
            <a:outerShdw blurRad="444500" dist="2540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8" name="矩形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3106291" y="4649410"/>
            <a:ext cx="973485" cy="852445"/>
          </a:xfrm>
          <a:prstGeom prst="hexagon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15875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</a:ln>
          <a:effectLst>
            <a:outerShdw blurRad="444500" dist="3175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9" name="矩形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21460" y="3403308"/>
            <a:ext cx="2337699" cy="2047035"/>
          </a:xfrm>
          <a:prstGeom prst="hexagon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outerShdw blurRad="444500" dist="2540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0" name="矩形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498910" y="1697868"/>
            <a:ext cx="995993" cy="872155"/>
          </a:xfrm>
          <a:prstGeom prst="hexagon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0"/>
          </a:gradFill>
          <a:ln w="15875">
            <a:gradFill>
              <a:gsLst>
                <a:gs pos="100000">
                  <a:schemeClr val="accent3">
                    <a:lumMod val="85000"/>
                  </a:schemeClr>
                </a:gs>
                <a:gs pos="0">
                  <a:schemeClr val="accent3"/>
                </a:gs>
              </a:gsLst>
              <a:lin ang="8100000" scaled="0"/>
            </a:gradFill>
          </a:ln>
          <a:effectLst>
            <a:outerShdw blurRad="444500" dist="2540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710650" y="4712703"/>
            <a:ext cx="1275108" cy="1116564"/>
          </a:xfrm>
          <a:prstGeom prst="hexagon">
            <a:avLst/>
          </a:pr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8100000" scaled="0"/>
          </a:gradFill>
          <a:ln w="15875">
            <a:gradFill>
              <a:gsLst>
                <a:gs pos="100000">
                  <a:schemeClr val="accent3">
                    <a:lumMod val="85000"/>
                  </a:schemeClr>
                </a:gs>
                <a:gs pos="0">
                  <a:schemeClr val="accent3"/>
                </a:gs>
              </a:gsLst>
              <a:lin ang="8100000" scaled="0"/>
            </a:gradFill>
          </a:ln>
          <a:effectLst>
            <a:outerShdw blurRad="444500" dist="3175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2" name="矩形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203435" y="1277386"/>
            <a:ext cx="671861" cy="588324"/>
          </a:xfrm>
          <a:prstGeom prst="hexagon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outerShdw blurRad="444500" dist="3175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3" name="矩形 10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745785" y="2130017"/>
            <a:ext cx="2804179" cy="2455513"/>
          </a:xfrm>
          <a:prstGeom prst="hexagon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outerShdw blurRad="444500" dist="3175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gradFill>
                <a:gsLst>
                  <a:gs pos="100000">
                    <a:schemeClr val="accent3">
                      <a:lumMod val="85000"/>
                    </a:schemeClr>
                  </a:gs>
                  <a:gs pos="0">
                    <a:schemeClr val="accent3"/>
                  </a:gs>
                </a:gsLst>
                <a:lin ang="8100000" scaled="0"/>
              </a:gradFill>
            </a:endParaRPr>
          </a:p>
        </p:txBody>
      </p:sp>
      <p:sp>
        <p:nvSpPr>
          <p:cNvPr id="14" name="矩形 10" hidden="1"/>
          <p:cNvSpPr>
            <a:spLocks noChangeAspect="1"/>
          </p:cNvSpPr>
          <p:nvPr>
            <p:custDataLst>
              <p:tags r:id="rId11"/>
            </p:custDataLst>
          </p:nvPr>
        </p:nvSpPr>
        <p:spPr>
          <a:xfrm>
            <a:off x="1814061" y="2189802"/>
            <a:ext cx="2667627" cy="2335941"/>
          </a:xfrm>
          <a:prstGeom prst="hexagon">
            <a:avLst/>
          </a:prstGeom>
          <a:blipFill>
            <a:blip r:embed="rId12" cstate="print"/>
            <a:stretch>
              <a:fillRect/>
            </a:stretch>
          </a:blip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15" name="矩形 10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>
            <a:off x="3695734" y="4061695"/>
            <a:ext cx="1186004" cy="1038540"/>
          </a:xfrm>
          <a:prstGeom prst="hexagon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/>
            </a:solidFill>
          </a:ln>
          <a:effectLst>
            <a:outerShdw blurRad="444500" dist="254000" dir="8100000" sx="104000" sy="104000" algn="tr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32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5854576" y="1965256"/>
            <a:ext cx="5162931" cy="1569660"/>
          </a:xfrm>
        </p:spPr>
        <p:txBody>
          <a:bodyPr anchor="b">
            <a:normAutofit/>
          </a:bodyPr>
          <a:lstStyle>
            <a:lvl1pPr>
              <a:defRPr sz="8000" b="1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fld id="{0464D980-6ABA-4514-9B55-0C4272214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/>
        <p:txBody>
          <a:bodyPr>
            <a:normAutofit/>
          </a:bodyPr>
          <a:lstStyle/>
          <a:p>
            <a:fld id="{151594E0-E29A-48DD-8A23-E16F7187702D}" type="slidenum">
              <a:rPr lang="zh-CN" altLang="en-US" smtClean="0"/>
            </a:fld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3"/>
            <p:custDataLst>
              <p:tags r:id="rId18"/>
            </p:custDataLst>
          </p:nvPr>
        </p:nvSpPr>
        <p:spPr>
          <a:xfrm>
            <a:off x="5854577" y="3547616"/>
            <a:ext cx="5162930" cy="623887"/>
          </a:xfrm>
        </p:spPr>
        <p:txBody>
          <a:bodyPr>
            <a:normAutofit/>
          </a:bodyPr>
          <a:lstStyle>
            <a:lvl1pPr marL="0" indent="0">
              <a:buNone/>
              <a:defRPr b="1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 p14:presetBounceEnd="5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7" grpId="0" bldLvl="0" animBg="1"/>
          <p:bldP spid="8" grpId="0" bldLvl="0" animBg="1"/>
          <p:bldP spid="9" grpId="0" bldLvl="0" animBg="1"/>
          <p:bldP spid="10" grpId="0" bldLvl="0" animBg="1"/>
          <p:bldP spid="11" grpId="0" bldLvl="0" animBg="1"/>
          <p:bldP spid="12" grpId="0" bldLvl="0" animBg="1"/>
          <p:bldP spid="13" grpId="0" bldLvl="0" animBg="1"/>
          <p:bldP spid="14" grpId="0" bldLvl="0" animBg="1"/>
          <p:bldP spid="15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bldLvl="0" animBg="1"/>
          <p:bldP spid="7" grpId="0" bldLvl="0" animBg="1"/>
          <p:bldP spid="8" grpId="0" bldLvl="0" animBg="1"/>
          <p:bldP spid="9" grpId="0" bldLvl="0" animBg="1"/>
          <p:bldP spid="10" grpId="0" bldLvl="0" animBg="1"/>
          <p:bldP spid="11" grpId="0" bldLvl="0" animBg="1"/>
          <p:bldP spid="12" grpId="0" bldLvl="0" animBg="1"/>
          <p:bldP spid="13" grpId="0" bldLvl="0" animBg="1"/>
          <p:bldP spid="14" grpId="0" bldLvl="0" animBg="1"/>
          <p:bldP spid="15" grpId="0" bldLvl="0" animBg="1"/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12350" y="5229225"/>
            <a:ext cx="2455545" cy="2263140"/>
          </a:xfrm>
          <a:prstGeom prst="rect">
            <a:avLst/>
          </a:prstGeom>
        </p:spPr>
      </p:pic>
      <p:pic>
        <p:nvPicPr>
          <p:cNvPr id="8" name="图片 7" descr="图片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528955" y="-99060"/>
            <a:ext cx="2199005" cy="21520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12350" y="5229225"/>
            <a:ext cx="2455545" cy="2263140"/>
          </a:xfrm>
          <a:prstGeom prst="rect">
            <a:avLst/>
          </a:prstGeom>
        </p:spPr>
      </p:pic>
      <p:pic>
        <p:nvPicPr>
          <p:cNvPr id="8" name="图片 7" descr="图片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528955" y="-99060"/>
            <a:ext cx="2199005" cy="21520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24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8955" y="5229225"/>
            <a:ext cx="2199005" cy="2152015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24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528955" y="-171450"/>
            <a:ext cx="2199005" cy="2152015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24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12350" y="5229225"/>
            <a:ext cx="2455545" cy="2263140"/>
          </a:xfrm>
          <a:prstGeom prst="rect">
            <a:avLst/>
          </a:prstGeom>
        </p:spPr>
      </p:pic>
      <p:sp>
        <p:nvSpPr>
          <p:cNvPr id="10" name="矩形 9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24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912350" y="5229225"/>
            <a:ext cx="2455545" cy="2263140"/>
          </a:xfrm>
          <a:prstGeom prst="rect">
            <a:avLst/>
          </a:prstGeom>
        </p:spPr>
      </p:pic>
      <p:sp>
        <p:nvSpPr>
          <p:cNvPr id="8" name="矩形 7"/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2400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tags" Target="../tags/tag142.xml"/><Relationship Id="rId24" Type="http://schemas.openxmlformats.org/officeDocument/2006/relationships/tags" Target="../tags/tag141.xml"/><Relationship Id="rId23" Type="http://schemas.openxmlformats.org/officeDocument/2006/relationships/tags" Target="../tags/tag140.xml"/><Relationship Id="rId22" Type="http://schemas.openxmlformats.org/officeDocument/2006/relationships/tags" Target="../tags/tag139.xml"/><Relationship Id="rId21" Type="http://schemas.openxmlformats.org/officeDocument/2006/relationships/tags" Target="../tags/tag138.xml"/><Relationship Id="rId20" Type="http://schemas.openxmlformats.org/officeDocument/2006/relationships/tags" Target="../tags/tag137.xml"/><Relationship Id="rId2" Type="http://schemas.openxmlformats.org/officeDocument/2006/relationships/slideLayout" Target="../slideLayouts/slideLayout13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464D980-6ABA-4514-9B55-0C4272214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51594E0-E29A-48DD-8A23-E16F7187702D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image" Target="../media/image14.jpeg"/><Relationship Id="rId7" Type="http://schemas.openxmlformats.org/officeDocument/2006/relationships/image" Target="../media/image13.jpeg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7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59.xml"/><Relationship Id="rId4" Type="http://schemas.openxmlformats.org/officeDocument/2006/relationships/image" Target="../media/image34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158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0.xml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1.xml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2.xml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39.jpeg"/><Relationship Id="rId1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3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65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tags" Target="../tags/tag164.xml"/><Relationship Id="rId2" Type="http://schemas.openxmlformats.org/officeDocument/2006/relationships/image" Target="../media/image45.png"/><Relationship Id="rId1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67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tags" Target="../tags/tag166.xml"/><Relationship Id="rId2" Type="http://schemas.openxmlformats.org/officeDocument/2006/relationships/image" Target="../media/image45.png"/><Relationship Id="rId1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69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tags" Target="../tags/tag168.xml"/><Relationship Id="rId2" Type="http://schemas.openxmlformats.org/officeDocument/2006/relationships/image" Target="../media/image45.png"/><Relationship Id="rId1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0.xml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5.xml"/><Relationship Id="rId2" Type="http://schemas.openxmlformats.org/officeDocument/2006/relationships/image" Target="../media/image15.png"/><Relationship Id="rId1" Type="http://schemas.openxmlformats.org/officeDocument/2006/relationships/tags" Target="../tags/tag14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1.xml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45.png"/><Relationship Id="rId1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2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3.xml"/><Relationship Id="rId4" Type="http://schemas.openxmlformats.org/officeDocument/2006/relationships/image" Target="../media/image59.jpe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4.xml"/><Relationship Id="rId1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5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76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77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78.xml"/><Relationship Id="rId2" Type="http://schemas.openxmlformats.org/officeDocument/2006/relationships/image" Target="../media/image73.png"/><Relationship Id="rId1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image" Target="../media/image74.png"/><Relationship Id="rId1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4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14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4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14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5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tags" Target="../tags/tag15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54.xml"/><Relationship Id="rId4" Type="http://schemas.openxmlformats.org/officeDocument/2006/relationships/image" Target="../media/image16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5.xml"/><Relationship Id="rId1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56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/>
          <a:srcRect b="5687"/>
          <a:stretch>
            <a:fillRect/>
          </a:stretch>
        </p:blipFill>
        <p:spPr>
          <a:xfrm>
            <a:off x="0" y="4448175"/>
            <a:ext cx="4062095" cy="243268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</p:pic>
      <p:pic>
        <p:nvPicPr>
          <p:cNvPr id="102" name="图片 101"/>
          <p:cNvPicPr/>
          <p:nvPr/>
        </p:nvPicPr>
        <p:blipFill>
          <a:blip r:embed="rId2"/>
          <a:srcRect b="25734"/>
          <a:stretch>
            <a:fillRect/>
          </a:stretch>
        </p:blipFill>
        <p:spPr>
          <a:xfrm>
            <a:off x="8253095" y="0"/>
            <a:ext cx="3943350" cy="199199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</p:pic>
      <p:pic>
        <p:nvPicPr>
          <p:cNvPr id="103" name="图片 102"/>
          <p:cNvPicPr/>
          <p:nvPr/>
        </p:nvPicPr>
        <p:blipFill>
          <a:blip r:embed="rId3"/>
          <a:srcRect b="2817"/>
          <a:stretch>
            <a:fillRect/>
          </a:stretch>
        </p:blipFill>
        <p:spPr>
          <a:xfrm>
            <a:off x="4065270" y="0"/>
            <a:ext cx="4170045" cy="357124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</p:pic>
      <p:pic>
        <p:nvPicPr>
          <p:cNvPr id="104" name="图片 103"/>
          <p:cNvPicPr/>
          <p:nvPr/>
        </p:nvPicPr>
        <p:blipFill>
          <a:blip r:embed="rId4"/>
          <a:srcRect r="1035"/>
          <a:stretch>
            <a:fillRect/>
          </a:stretch>
        </p:blipFill>
        <p:spPr>
          <a:xfrm>
            <a:off x="4079240" y="3579495"/>
            <a:ext cx="4128770" cy="3278505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</p:pic>
      <p:pic>
        <p:nvPicPr>
          <p:cNvPr id="105" name="图片 104"/>
          <p:cNvPicPr/>
          <p:nvPr/>
        </p:nvPicPr>
        <p:blipFill>
          <a:blip r:embed="rId5"/>
          <a:stretch>
            <a:fillRect/>
          </a:stretch>
        </p:blipFill>
        <p:spPr>
          <a:xfrm>
            <a:off x="8223250" y="4278630"/>
            <a:ext cx="3955415" cy="260223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</p:pic>
      <p:pic>
        <p:nvPicPr>
          <p:cNvPr id="106" name="图片 105"/>
          <p:cNvPicPr/>
          <p:nvPr/>
        </p:nvPicPr>
        <p:blipFill>
          <a:blip r:embed="rId6"/>
          <a:stretch>
            <a:fillRect/>
          </a:stretch>
        </p:blipFill>
        <p:spPr>
          <a:xfrm>
            <a:off x="8194675" y="1991360"/>
            <a:ext cx="3983990" cy="228727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</p:pic>
      <p:pic>
        <p:nvPicPr>
          <p:cNvPr id="107" name="图片 106"/>
          <p:cNvPicPr/>
          <p:nvPr/>
        </p:nvPicPr>
        <p:blipFill>
          <a:blip r:embed="rId7"/>
          <a:srcRect t="4778" b="9227"/>
          <a:stretch>
            <a:fillRect/>
          </a:stretch>
        </p:blipFill>
        <p:spPr>
          <a:xfrm>
            <a:off x="0" y="0"/>
            <a:ext cx="4064000" cy="233172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</p:pic>
      <p:pic>
        <p:nvPicPr>
          <p:cNvPr id="108" name="图片 107"/>
          <p:cNvPicPr/>
          <p:nvPr/>
        </p:nvPicPr>
        <p:blipFill>
          <a:blip r:embed="rId8"/>
          <a:srcRect t="5778" b="6108"/>
          <a:stretch>
            <a:fillRect/>
          </a:stretch>
        </p:blipFill>
        <p:spPr>
          <a:xfrm>
            <a:off x="0" y="2350135"/>
            <a:ext cx="4064000" cy="237236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3950970" y="2213610"/>
            <a:ext cx="4399280" cy="264604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16600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</a:rPr>
              <a:t>欧洲</a:t>
            </a:r>
            <a:endParaRPr lang="zh-CN" altLang="en-US" sz="16600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30810"/>
            <a:ext cx="4762500" cy="3333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464560"/>
            <a:ext cx="4762500" cy="3232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椭圆 10"/>
          <p:cNvSpPr/>
          <p:nvPr/>
        </p:nvSpPr>
        <p:spPr>
          <a:xfrm>
            <a:off x="6095365" y="2639695"/>
            <a:ext cx="5250180" cy="132588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447790" y="3052445"/>
            <a:ext cx="48875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名副其实的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交通大国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28180" y="555625"/>
            <a:ext cx="3348990" cy="9766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028180" y="5073015"/>
            <a:ext cx="3348990" cy="9766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382510" y="781050"/>
            <a:ext cx="2676525" cy="521970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pPr algn="ctr"/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便捷的交通网络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72985" y="5323840"/>
            <a:ext cx="2676525" cy="521970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发达的工业技术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cxnSp>
        <p:nvCxnSpPr>
          <p:cNvPr id="20" name="直接连接符 19"/>
          <p:cNvCxnSpPr>
            <a:stCxn id="11" idx="0"/>
            <a:endCxn id="13" idx="2"/>
          </p:cNvCxnSpPr>
          <p:nvPr/>
        </p:nvCxnSpPr>
        <p:spPr>
          <a:xfrm flipH="1" flipV="1">
            <a:off x="8702675" y="1532255"/>
            <a:ext cx="17780" cy="110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 flipV="1">
            <a:off x="8684895" y="3965575"/>
            <a:ext cx="17780" cy="1107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4" grpId="0"/>
      <p:bldP spid="10" grpId="0" bldLvl="0" animBg="1"/>
      <p:bldP spid="13" grpId="0" bldLvl="0" animBg="1"/>
      <p:bldP spid="14" grpId="0" bldLvl="0" animBg="1"/>
      <p:bldP spid="1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便捷的交通网络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790" r="360"/>
          <a:stretch>
            <a:fillRect/>
          </a:stretch>
        </p:blipFill>
        <p:spPr>
          <a:xfrm>
            <a:off x="0" y="1153795"/>
            <a:ext cx="5893435" cy="5693410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875" y="4358005"/>
            <a:ext cx="2956560" cy="24892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任意多边形 4"/>
          <p:cNvSpPr/>
          <p:nvPr/>
        </p:nvSpPr>
        <p:spPr>
          <a:xfrm>
            <a:off x="2034540" y="3566160"/>
            <a:ext cx="704215" cy="876935"/>
          </a:xfrm>
          <a:custGeom>
            <a:avLst/>
            <a:gdLst>
              <a:gd name="connsiteX0" fmla="*/ 257 w 1386"/>
              <a:gd name="connsiteY0" fmla="*/ 373 h 1676"/>
              <a:gd name="connsiteX1" fmla="*/ 189 w 1386"/>
              <a:gd name="connsiteY1" fmla="*/ 592 h 1676"/>
              <a:gd name="connsiteX2" fmla="*/ 120 w 1386"/>
              <a:gd name="connsiteY2" fmla="*/ 812 h 1676"/>
              <a:gd name="connsiteX3" fmla="*/ 38 w 1386"/>
              <a:gd name="connsiteY3" fmla="*/ 826 h 1676"/>
              <a:gd name="connsiteX4" fmla="*/ 10 w 1386"/>
              <a:gd name="connsiteY4" fmla="*/ 881 h 1676"/>
              <a:gd name="connsiteX5" fmla="*/ 65 w 1386"/>
              <a:gd name="connsiteY5" fmla="*/ 1074 h 1676"/>
              <a:gd name="connsiteX6" fmla="*/ 10 w 1386"/>
              <a:gd name="connsiteY6" fmla="*/ 1294 h 1676"/>
              <a:gd name="connsiteX7" fmla="*/ 271 w 1386"/>
              <a:gd name="connsiteY7" fmla="*/ 1431 h 1676"/>
              <a:gd name="connsiteX8" fmla="*/ 120 w 1386"/>
              <a:gd name="connsiteY8" fmla="*/ 1637 h 1676"/>
              <a:gd name="connsiteX9" fmla="*/ 546 w 1386"/>
              <a:gd name="connsiteY9" fmla="*/ 1663 h 1676"/>
              <a:gd name="connsiteX10" fmla="*/ 944 w 1386"/>
              <a:gd name="connsiteY10" fmla="*/ 1445 h 1676"/>
              <a:gd name="connsiteX11" fmla="*/ 917 w 1386"/>
              <a:gd name="connsiteY11" fmla="*/ 1266 h 1676"/>
              <a:gd name="connsiteX12" fmla="*/ 1356 w 1386"/>
              <a:gd name="connsiteY12" fmla="*/ 1074 h 1676"/>
              <a:gd name="connsiteX13" fmla="*/ 1315 w 1386"/>
              <a:gd name="connsiteY13" fmla="*/ 826 h 1676"/>
              <a:gd name="connsiteX14" fmla="*/ 1260 w 1386"/>
              <a:gd name="connsiteY14" fmla="*/ 633 h 1676"/>
              <a:gd name="connsiteX15" fmla="*/ 1329 w 1386"/>
              <a:gd name="connsiteY15" fmla="*/ 510 h 1676"/>
              <a:gd name="connsiteX16" fmla="*/ 1191 w 1386"/>
              <a:gd name="connsiteY16" fmla="*/ 304 h 1676"/>
              <a:gd name="connsiteX17" fmla="*/ 930 w 1386"/>
              <a:gd name="connsiteY17" fmla="*/ 180 h 1676"/>
              <a:gd name="connsiteX18" fmla="*/ 848 w 1386"/>
              <a:gd name="connsiteY18" fmla="*/ 263 h 1676"/>
              <a:gd name="connsiteX19" fmla="*/ 656 w 1386"/>
              <a:gd name="connsiteY19" fmla="*/ 194 h 1676"/>
              <a:gd name="connsiteX20" fmla="*/ 697 w 1386"/>
              <a:gd name="connsiteY20" fmla="*/ 84 h 1676"/>
              <a:gd name="connsiteX21" fmla="*/ 477 w 1386"/>
              <a:gd name="connsiteY21" fmla="*/ 15 h 1676"/>
              <a:gd name="connsiteX22" fmla="*/ 573 w 1386"/>
              <a:gd name="connsiteY22" fmla="*/ 331 h 1676"/>
              <a:gd name="connsiteX23" fmla="*/ 312 w 1386"/>
              <a:gd name="connsiteY23" fmla="*/ 331 h 1676"/>
              <a:gd name="connsiteX24" fmla="*/ 257 w 1386"/>
              <a:gd name="connsiteY24" fmla="*/ 373 h 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86" h="1676">
                <a:moveTo>
                  <a:pt x="257" y="373"/>
                </a:moveTo>
                <a:cubicBezTo>
                  <a:pt x="232" y="425"/>
                  <a:pt x="216" y="504"/>
                  <a:pt x="189" y="592"/>
                </a:cubicBezTo>
                <a:cubicBezTo>
                  <a:pt x="162" y="680"/>
                  <a:pt x="150" y="765"/>
                  <a:pt x="120" y="812"/>
                </a:cubicBezTo>
                <a:cubicBezTo>
                  <a:pt x="90" y="859"/>
                  <a:pt x="60" y="812"/>
                  <a:pt x="38" y="826"/>
                </a:cubicBezTo>
                <a:cubicBezTo>
                  <a:pt x="16" y="840"/>
                  <a:pt x="5" y="832"/>
                  <a:pt x="10" y="881"/>
                </a:cubicBezTo>
                <a:cubicBezTo>
                  <a:pt x="15" y="930"/>
                  <a:pt x="65" y="991"/>
                  <a:pt x="65" y="1074"/>
                </a:cubicBezTo>
                <a:cubicBezTo>
                  <a:pt x="65" y="1156"/>
                  <a:pt x="-31" y="1223"/>
                  <a:pt x="10" y="1294"/>
                </a:cubicBezTo>
                <a:cubicBezTo>
                  <a:pt x="51" y="1365"/>
                  <a:pt x="249" y="1362"/>
                  <a:pt x="271" y="1431"/>
                </a:cubicBezTo>
                <a:cubicBezTo>
                  <a:pt x="293" y="1500"/>
                  <a:pt x="16" y="1629"/>
                  <a:pt x="120" y="1637"/>
                </a:cubicBezTo>
                <a:cubicBezTo>
                  <a:pt x="224" y="1645"/>
                  <a:pt x="381" y="1701"/>
                  <a:pt x="546" y="1663"/>
                </a:cubicBezTo>
                <a:cubicBezTo>
                  <a:pt x="711" y="1625"/>
                  <a:pt x="919" y="1486"/>
                  <a:pt x="944" y="1445"/>
                </a:cubicBezTo>
                <a:cubicBezTo>
                  <a:pt x="969" y="1404"/>
                  <a:pt x="835" y="1340"/>
                  <a:pt x="917" y="1266"/>
                </a:cubicBezTo>
                <a:cubicBezTo>
                  <a:pt x="999" y="1192"/>
                  <a:pt x="1276" y="1162"/>
                  <a:pt x="1356" y="1074"/>
                </a:cubicBezTo>
                <a:cubicBezTo>
                  <a:pt x="1436" y="985"/>
                  <a:pt x="1334" y="914"/>
                  <a:pt x="1315" y="826"/>
                </a:cubicBezTo>
                <a:cubicBezTo>
                  <a:pt x="1296" y="738"/>
                  <a:pt x="1257" y="696"/>
                  <a:pt x="1260" y="633"/>
                </a:cubicBezTo>
                <a:cubicBezTo>
                  <a:pt x="1263" y="570"/>
                  <a:pt x="1343" y="576"/>
                  <a:pt x="1329" y="510"/>
                </a:cubicBezTo>
                <a:cubicBezTo>
                  <a:pt x="1315" y="444"/>
                  <a:pt x="1271" y="370"/>
                  <a:pt x="1191" y="304"/>
                </a:cubicBezTo>
                <a:cubicBezTo>
                  <a:pt x="1111" y="238"/>
                  <a:pt x="999" y="188"/>
                  <a:pt x="930" y="180"/>
                </a:cubicBezTo>
                <a:cubicBezTo>
                  <a:pt x="861" y="172"/>
                  <a:pt x="903" y="260"/>
                  <a:pt x="848" y="263"/>
                </a:cubicBezTo>
                <a:cubicBezTo>
                  <a:pt x="793" y="266"/>
                  <a:pt x="686" y="230"/>
                  <a:pt x="656" y="194"/>
                </a:cubicBezTo>
                <a:cubicBezTo>
                  <a:pt x="626" y="158"/>
                  <a:pt x="733" y="120"/>
                  <a:pt x="697" y="84"/>
                </a:cubicBezTo>
                <a:cubicBezTo>
                  <a:pt x="661" y="48"/>
                  <a:pt x="502" y="-34"/>
                  <a:pt x="477" y="15"/>
                </a:cubicBezTo>
                <a:cubicBezTo>
                  <a:pt x="452" y="64"/>
                  <a:pt x="606" y="268"/>
                  <a:pt x="573" y="331"/>
                </a:cubicBezTo>
                <a:cubicBezTo>
                  <a:pt x="540" y="394"/>
                  <a:pt x="375" y="323"/>
                  <a:pt x="312" y="331"/>
                </a:cubicBezTo>
                <a:cubicBezTo>
                  <a:pt x="249" y="339"/>
                  <a:pt x="282" y="321"/>
                  <a:pt x="257" y="373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881370" y="-1270"/>
            <a:ext cx="6310630" cy="1198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德国地处中欧，连接东欧与西欧、南欧与北欧，陆上邻国众多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欧洲的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十字路口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solidFill>
                  <a:srgbClr val="FF0000"/>
                </a:solidFill>
              </a:rPr>
              <a:t>。</a:t>
            </a:r>
            <a:endParaRPr lang="zh-CN" altLang="en-US" sz="240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2519680" y="4210050"/>
            <a:ext cx="1578610" cy="1475740"/>
          </a:xfrm>
          <a:prstGeom prst="straightConnector1">
            <a:avLst/>
          </a:prstGeom>
          <a:ln w="476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810" y="1291590"/>
            <a:ext cx="4544060" cy="556641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142490" y="3717925"/>
            <a:ext cx="46355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200" b="1">
                <a:solidFill>
                  <a:srgbClr val="7030A0"/>
                </a:solidFill>
              </a:rPr>
              <a:t>德</a:t>
            </a:r>
            <a:endParaRPr lang="zh-CN" altLang="en-US" sz="2200" b="1">
              <a:solidFill>
                <a:srgbClr val="7030A0"/>
              </a:solidFill>
            </a:endParaRPr>
          </a:p>
          <a:p>
            <a:r>
              <a:rPr lang="zh-CN" altLang="en-US" sz="2200" b="1">
                <a:solidFill>
                  <a:srgbClr val="7030A0"/>
                </a:solidFill>
              </a:rPr>
              <a:t>国</a:t>
            </a:r>
            <a:endParaRPr lang="zh-CN" altLang="en-US" sz="2200" b="1">
              <a:solidFill>
                <a:srgbClr val="7030A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25" y="693420"/>
            <a:ext cx="475488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找一找：德国在欧洲中的地理位置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525" y="693420"/>
            <a:ext cx="445008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说一说：德国有哪些陆上领国？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45020" y="2922270"/>
            <a:ext cx="79375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荷兰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69380" y="4288155"/>
            <a:ext cx="109918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比利时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26530" y="4807585"/>
            <a:ext cx="109918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卢森堡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45020" y="5654040"/>
            <a:ext cx="79375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法国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463790" y="6397625"/>
            <a:ext cx="79375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瑞士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617200" y="6114415"/>
            <a:ext cx="109918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奥地利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617200" y="4718050"/>
            <a:ext cx="79375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捷克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989310" y="2752725"/>
            <a:ext cx="79375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波兰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005570" y="1291590"/>
            <a:ext cx="79375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丹麦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648335" y="3551555"/>
            <a:ext cx="3540760" cy="1639570"/>
          </a:xfrm>
          <a:custGeom>
            <a:avLst/>
            <a:gdLst>
              <a:gd name="connisteX0" fmla="*/ 0 w 3540760"/>
              <a:gd name="connsiteY0" fmla="*/ 1639570 h 1639570"/>
              <a:gd name="connisteX1" fmla="*/ 69850 w 3540760"/>
              <a:gd name="connsiteY1" fmla="*/ 1569720 h 1639570"/>
              <a:gd name="connisteX2" fmla="*/ 139065 w 3540760"/>
              <a:gd name="connsiteY2" fmla="*/ 1508760 h 1639570"/>
              <a:gd name="connisteX3" fmla="*/ 208915 w 3540760"/>
              <a:gd name="connsiteY3" fmla="*/ 1456055 h 1639570"/>
              <a:gd name="connisteX4" fmla="*/ 296545 w 3540760"/>
              <a:gd name="connsiteY4" fmla="*/ 1395095 h 1639570"/>
              <a:gd name="connisteX5" fmla="*/ 366395 w 3540760"/>
              <a:gd name="connsiteY5" fmla="*/ 1343025 h 1639570"/>
              <a:gd name="connisteX6" fmla="*/ 435610 w 3540760"/>
              <a:gd name="connsiteY6" fmla="*/ 1299210 h 1639570"/>
              <a:gd name="connisteX7" fmla="*/ 523240 w 3540760"/>
              <a:gd name="connsiteY7" fmla="*/ 1247140 h 1639570"/>
              <a:gd name="connisteX8" fmla="*/ 593090 w 3540760"/>
              <a:gd name="connsiteY8" fmla="*/ 1194435 h 1639570"/>
              <a:gd name="connisteX9" fmla="*/ 671195 w 3540760"/>
              <a:gd name="connsiteY9" fmla="*/ 1151255 h 1639570"/>
              <a:gd name="connisteX10" fmla="*/ 741045 w 3540760"/>
              <a:gd name="connsiteY10" fmla="*/ 1107440 h 1639570"/>
              <a:gd name="connisteX11" fmla="*/ 810895 w 3540760"/>
              <a:gd name="connsiteY11" fmla="*/ 1054735 h 1639570"/>
              <a:gd name="connisteX12" fmla="*/ 889635 w 3540760"/>
              <a:gd name="connsiteY12" fmla="*/ 1020445 h 1639570"/>
              <a:gd name="connisteX13" fmla="*/ 976630 w 3540760"/>
              <a:gd name="connsiteY13" fmla="*/ 967740 h 1639570"/>
              <a:gd name="connisteX14" fmla="*/ 1054735 w 3540760"/>
              <a:gd name="connsiteY14" fmla="*/ 932815 h 1639570"/>
              <a:gd name="connisteX15" fmla="*/ 1124585 w 3540760"/>
              <a:gd name="connsiteY15" fmla="*/ 897890 h 1639570"/>
              <a:gd name="connisteX16" fmla="*/ 1194435 w 3540760"/>
              <a:gd name="connsiteY16" fmla="*/ 862965 h 1639570"/>
              <a:gd name="connisteX17" fmla="*/ 1264285 w 3540760"/>
              <a:gd name="connsiteY17" fmla="*/ 828040 h 1639570"/>
              <a:gd name="connisteX18" fmla="*/ 1334135 w 3540760"/>
              <a:gd name="connsiteY18" fmla="*/ 793115 h 1639570"/>
              <a:gd name="connisteX19" fmla="*/ 1412875 w 3540760"/>
              <a:gd name="connsiteY19" fmla="*/ 758825 h 1639570"/>
              <a:gd name="connisteX20" fmla="*/ 1490980 w 3540760"/>
              <a:gd name="connsiteY20" fmla="*/ 723900 h 1639570"/>
              <a:gd name="connisteX21" fmla="*/ 1560830 w 3540760"/>
              <a:gd name="connsiteY21" fmla="*/ 688975 h 1639570"/>
              <a:gd name="connisteX22" fmla="*/ 1752600 w 3540760"/>
              <a:gd name="connsiteY22" fmla="*/ 610235 h 1639570"/>
              <a:gd name="connisteX23" fmla="*/ 1857375 w 3540760"/>
              <a:gd name="connsiteY23" fmla="*/ 558165 h 1639570"/>
              <a:gd name="connisteX24" fmla="*/ 1927225 w 3540760"/>
              <a:gd name="connsiteY24" fmla="*/ 531495 h 1639570"/>
              <a:gd name="connisteX25" fmla="*/ 1997075 w 3540760"/>
              <a:gd name="connsiteY25" fmla="*/ 505460 h 1639570"/>
              <a:gd name="connisteX26" fmla="*/ 2066925 w 3540760"/>
              <a:gd name="connsiteY26" fmla="*/ 479425 h 1639570"/>
              <a:gd name="connisteX27" fmla="*/ 2136140 w 3540760"/>
              <a:gd name="connsiteY27" fmla="*/ 453390 h 1639570"/>
              <a:gd name="connisteX28" fmla="*/ 2205990 w 3540760"/>
              <a:gd name="connsiteY28" fmla="*/ 435610 h 1639570"/>
              <a:gd name="connisteX29" fmla="*/ 2275840 w 3540760"/>
              <a:gd name="connsiteY29" fmla="*/ 400685 h 1639570"/>
              <a:gd name="connisteX30" fmla="*/ 2345690 w 3540760"/>
              <a:gd name="connsiteY30" fmla="*/ 374650 h 1639570"/>
              <a:gd name="connisteX31" fmla="*/ 2415540 w 3540760"/>
              <a:gd name="connsiteY31" fmla="*/ 348615 h 1639570"/>
              <a:gd name="connisteX32" fmla="*/ 2494280 w 3540760"/>
              <a:gd name="connsiteY32" fmla="*/ 313690 h 1639570"/>
              <a:gd name="connisteX33" fmla="*/ 2563495 w 3540760"/>
              <a:gd name="connsiteY33" fmla="*/ 287655 h 1639570"/>
              <a:gd name="connisteX34" fmla="*/ 2633345 w 3540760"/>
              <a:gd name="connsiteY34" fmla="*/ 269875 h 1639570"/>
              <a:gd name="connisteX35" fmla="*/ 2703195 w 3540760"/>
              <a:gd name="connsiteY35" fmla="*/ 243840 h 1639570"/>
              <a:gd name="connisteX36" fmla="*/ 2773045 w 3540760"/>
              <a:gd name="connsiteY36" fmla="*/ 226695 h 1639570"/>
              <a:gd name="connisteX37" fmla="*/ 2842895 w 3540760"/>
              <a:gd name="connsiteY37" fmla="*/ 191770 h 1639570"/>
              <a:gd name="connisteX38" fmla="*/ 2912745 w 3540760"/>
              <a:gd name="connsiteY38" fmla="*/ 182880 h 1639570"/>
              <a:gd name="connisteX39" fmla="*/ 2982595 w 3540760"/>
              <a:gd name="connsiteY39" fmla="*/ 147955 h 1639570"/>
              <a:gd name="connisteX40" fmla="*/ 3052445 w 3540760"/>
              <a:gd name="connsiteY40" fmla="*/ 130810 h 1639570"/>
              <a:gd name="connisteX41" fmla="*/ 3121660 w 3540760"/>
              <a:gd name="connsiteY41" fmla="*/ 104140 h 1639570"/>
              <a:gd name="connisteX42" fmla="*/ 3191510 w 3540760"/>
              <a:gd name="connsiteY42" fmla="*/ 86995 h 1639570"/>
              <a:gd name="connisteX43" fmla="*/ 3261360 w 3540760"/>
              <a:gd name="connsiteY43" fmla="*/ 69850 h 1639570"/>
              <a:gd name="connisteX44" fmla="*/ 3331210 w 3540760"/>
              <a:gd name="connsiteY44" fmla="*/ 60960 h 1639570"/>
              <a:gd name="connisteX45" fmla="*/ 3401060 w 3540760"/>
              <a:gd name="connsiteY45" fmla="*/ 34925 h 1639570"/>
              <a:gd name="connisteX46" fmla="*/ 3470910 w 3540760"/>
              <a:gd name="connsiteY46" fmla="*/ 26035 h 1639570"/>
              <a:gd name="connisteX47" fmla="*/ 3540760 w 3540760"/>
              <a:gd name="connsiteY47" fmla="*/ 0 h 16395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</a:cxnLst>
            <a:rect l="l" t="t" r="r" b="b"/>
            <a:pathLst>
              <a:path w="3540760" h="1639570">
                <a:moveTo>
                  <a:pt x="0" y="1639570"/>
                </a:moveTo>
                <a:cubicBezTo>
                  <a:pt x="12700" y="1626870"/>
                  <a:pt x="41910" y="1595755"/>
                  <a:pt x="69850" y="1569720"/>
                </a:cubicBezTo>
                <a:cubicBezTo>
                  <a:pt x="97790" y="1543685"/>
                  <a:pt x="111125" y="1531620"/>
                  <a:pt x="139065" y="1508760"/>
                </a:cubicBezTo>
                <a:cubicBezTo>
                  <a:pt x="167005" y="1485900"/>
                  <a:pt x="177165" y="1478915"/>
                  <a:pt x="208915" y="1456055"/>
                </a:cubicBezTo>
                <a:cubicBezTo>
                  <a:pt x="240665" y="1433195"/>
                  <a:pt x="264795" y="1417955"/>
                  <a:pt x="296545" y="1395095"/>
                </a:cubicBezTo>
                <a:cubicBezTo>
                  <a:pt x="328295" y="1372235"/>
                  <a:pt x="338455" y="1362075"/>
                  <a:pt x="366395" y="1343025"/>
                </a:cubicBezTo>
                <a:cubicBezTo>
                  <a:pt x="394335" y="1323975"/>
                  <a:pt x="404495" y="1318260"/>
                  <a:pt x="435610" y="1299210"/>
                </a:cubicBezTo>
                <a:cubicBezTo>
                  <a:pt x="466725" y="1280160"/>
                  <a:pt x="491490" y="1268095"/>
                  <a:pt x="523240" y="1247140"/>
                </a:cubicBezTo>
                <a:cubicBezTo>
                  <a:pt x="554990" y="1226185"/>
                  <a:pt x="563245" y="1213485"/>
                  <a:pt x="593090" y="1194435"/>
                </a:cubicBezTo>
                <a:cubicBezTo>
                  <a:pt x="622935" y="1175385"/>
                  <a:pt x="641350" y="1168400"/>
                  <a:pt x="671195" y="1151255"/>
                </a:cubicBezTo>
                <a:cubicBezTo>
                  <a:pt x="701040" y="1134110"/>
                  <a:pt x="713105" y="1126490"/>
                  <a:pt x="741045" y="1107440"/>
                </a:cubicBezTo>
                <a:cubicBezTo>
                  <a:pt x="768985" y="1088390"/>
                  <a:pt x="781050" y="1071880"/>
                  <a:pt x="810895" y="1054735"/>
                </a:cubicBezTo>
                <a:cubicBezTo>
                  <a:pt x="840740" y="1037590"/>
                  <a:pt x="856615" y="1037590"/>
                  <a:pt x="889635" y="1020445"/>
                </a:cubicBezTo>
                <a:cubicBezTo>
                  <a:pt x="922655" y="1003300"/>
                  <a:pt x="943610" y="985520"/>
                  <a:pt x="976630" y="967740"/>
                </a:cubicBezTo>
                <a:cubicBezTo>
                  <a:pt x="1009650" y="949960"/>
                  <a:pt x="1024890" y="946785"/>
                  <a:pt x="1054735" y="932815"/>
                </a:cubicBezTo>
                <a:cubicBezTo>
                  <a:pt x="1084580" y="918845"/>
                  <a:pt x="1096645" y="911860"/>
                  <a:pt x="1124585" y="897890"/>
                </a:cubicBezTo>
                <a:cubicBezTo>
                  <a:pt x="1152525" y="883920"/>
                  <a:pt x="1166495" y="876935"/>
                  <a:pt x="1194435" y="862965"/>
                </a:cubicBezTo>
                <a:cubicBezTo>
                  <a:pt x="1222375" y="848995"/>
                  <a:pt x="1236345" y="842010"/>
                  <a:pt x="1264285" y="828040"/>
                </a:cubicBezTo>
                <a:cubicBezTo>
                  <a:pt x="1292225" y="814070"/>
                  <a:pt x="1304290" y="807085"/>
                  <a:pt x="1334135" y="793115"/>
                </a:cubicBezTo>
                <a:cubicBezTo>
                  <a:pt x="1363980" y="779145"/>
                  <a:pt x="1381760" y="772795"/>
                  <a:pt x="1412875" y="758825"/>
                </a:cubicBezTo>
                <a:cubicBezTo>
                  <a:pt x="1443990" y="744855"/>
                  <a:pt x="1461135" y="737870"/>
                  <a:pt x="1490980" y="723900"/>
                </a:cubicBezTo>
                <a:cubicBezTo>
                  <a:pt x="1520825" y="709930"/>
                  <a:pt x="1508760" y="711835"/>
                  <a:pt x="1560830" y="688975"/>
                </a:cubicBezTo>
                <a:cubicBezTo>
                  <a:pt x="1612900" y="666115"/>
                  <a:pt x="1693545" y="636270"/>
                  <a:pt x="1752600" y="610235"/>
                </a:cubicBezTo>
                <a:cubicBezTo>
                  <a:pt x="1811655" y="584200"/>
                  <a:pt x="1822450" y="574040"/>
                  <a:pt x="1857375" y="558165"/>
                </a:cubicBezTo>
                <a:cubicBezTo>
                  <a:pt x="1892300" y="542290"/>
                  <a:pt x="1899285" y="542290"/>
                  <a:pt x="1927225" y="531495"/>
                </a:cubicBezTo>
                <a:cubicBezTo>
                  <a:pt x="1955165" y="520700"/>
                  <a:pt x="1969135" y="515620"/>
                  <a:pt x="1997075" y="505460"/>
                </a:cubicBezTo>
                <a:cubicBezTo>
                  <a:pt x="2025015" y="495300"/>
                  <a:pt x="2038985" y="489585"/>
                  <a:pt x="2066925" y="479425"/>
                </a:cubicBezTo>
                <a:cubicBezTo>
                  <a:pt x="2094865" y="469265"/>
                  <a:pt x="2108200" y="462280"/>
                  <a:pt x="2136140" y="453390"/>
                </a:cubicBezTo>
                <a:cubicBezTo>
                  <a:pt x="2164080" y="444500"/>
                  <a:pt x="2178050" y="446405"/>
                  <a:pt x="2205990" y="435610"/>
                </a:cubicBezTo>
                <a:cubicBezTo>
                  <a:pt x="2233930" y="424815"/>
                  <a:pt x="2247900" y="412750"/>
                  <a:pt x="2275840" y="400685"/>
                </a:cubicBezTo>
                <a:cubicBezTo>
                  <a:pt x="2303780" y="388620"/>
                  <a:pt x="2317750" y="384810"/>
                  <a:pt x="2345690" y="374650"/>
                </a:cubicBezTo>
                <a:cubicBezTo>
                  <a:pt x="2373630" y="364490"/>
                  <a:pt x="2385695" y="360680"/>
                  <a:pt x="2415540" y="348615"/>
                </a:cubicBezTo>
                <a:cubicBezTo>
                  <a:pt x="2445385" y="336550"/>
                  <a:pt x="2464435" y="325755"/>
                  <a:pt x="2494280" y="313690"/>
                </a:cubicBezTo>
                <a:cubicBezTo>
                  <a:pt x="2524125" y="301625"/>
                  <a:pt x="2535555" y="296545"/>
                  <a:pt x="2563495" y="287655"/>
                </a:cubicBezTo>
                <a:cubicBezTo>
                  <a:pt x="2591435" y="278765"/>
                  <a:pt x="2605405" y="278765"/>
                  <a:pt x="2633345" y="269875"/>
                </a:cubicBezTo>
                <a:cubicBezTo>
                  <a:pt x="2661285" y="260985"/>
                  <a:pt x="2675255" y="252730"/>
                  <a:pt x="2703195" y="243840"/>
                </a:cubicBezTo>
                <a:cubicBezTo>
                  <a:pt x="2731135" y="234950"/>
                  <a:pt x="2745105" y="236855"/>
                  <a:pt x="2773045" y="226695"/>
                </a:cubicBezTo>
                <a:cubicBezTo>
                  <a:pt x="2800985" y="216535"/>
                  <a:pt x="2814955" y="200660"/>
                  <a:pt x="2842895" y="191770"/>
                </a:cubicBezTo>
                <a:cubicBezTo>
                  <a:pt x="2870835" y="182880"/>
                  <a:pt x="2884805" y="191770"/>
                  <a:pt x="2912745" y="182880"/>
                </a:cubicBezTo>
                <a:cubicBezTo>
                  <a:pt x="2940685" y="173990"/>
                  <a:pt x="2954655" y="158115"/>
                  <a:pt x="2982595" y="147955"/>
                </a:cubicBezTo>
                <a:cubicBezTo>
                  <a:pt x="3010535" y="137795"/>
                  <a:pt x="3024505" y="139700"/>
                  <a:pt x="3052445" y="130810"/>
                </a:cubicBezTo>
                <a:cubicBezTo>
                  <a:pt x="3080385" y="121920"/>
                  <a:pt x="3093720" y="113030"/>
                  <a:pt x="3121660" y="104140"/>
                </a:cubicBezTo>
                <a:cubicBezTo>
                  <a:pt x="3149600" y="95250"/>
                  <a:pt x="3163570" y="93980"/>
                  <a:pt x="3191510" y="86995"/>
                </a:cubicBezTo>
                <a:cubicBezTo>
                  <a:pt x="3219450" y="80010"/>
                  <a:pt x="3233420" y="74930"/>
                  <a:pt x="3261360" y="69850"/>
                </a:cubicBezTo>
                <a:cubicBezTo>
                  <a:pt x="3289300" y="64770"/>
                  <a:pt x="3303270" y="67945"/>
                  <a:pt x="3331210" y="60960"/>
                </a:cubicBezTo>
                <a:cubicBezTo>
                  <a:pt x="3359150" y="53975"/>
                  <a:pt x="3373120" y="41910"/>
                  <a:pt x="3401060" y="34925"/>
                </a:cubicBezTo>
                <a:cubicBezTo>
                  <a:pt x="3429000" y="27940"/>
                  <a:pt x="3442970" y="33020"/>
                  <a:pt x="3470910" y="26035"/>
                </a:cubicBezTo>
                <a:cubicBezTo>
                  <a:pt x="3498850" y="19050"/>
                  <a:pt x="3528060" y="5080"/>
                  <a:pt x="3540760" y="0"/>
                </a:cubicBezTo>
              </a:path>
            </a:pathLst>
          </a:cu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 rot="18060000">
            <a:off x="1025525" y="3042920"/>
            <a:ext cx="3449955" cy="1655445"/>
          </a:xfrm>
          <a:custGeom>
            <a:avLst/>
            <a:gdLst>
              <a:gd name="connisteX0" fmla="*/ 0 w 3540760"/>
              <a:gd name="connsiteY0" fmla="*/ 1639570 h 1639570"/>
              <a:gd name="connisteX1" fmla="*/ 69850 w 3540760"/>
              <a:gd name="connsiteY1" fmla="*/ 1569720 h 1639570"/>
              <a:gd name="connisteX2" fmla="*/ 139065 w 3540760"/>
              <a:gd name="connsiteY2" fmla="*/ 1508760 h 1639570"/>
              <a:gd name="connisteX3" fmla="*/ 208915 w 3540760"/>
              <a:gd name="connsiteY3" fmla="*/ 1456055 h 1639570"/>
              <a:gd name="connisteX4" fmla="*/ 296545 w 3540760"/>
              <a:gd name="connsiteY4" fmla="*/ 1395095 h 1639570"/>
              <a:gd name="connisteX5" fmla="*/ 366395 w 3540760"/>
              <a:gd name="connsiteY5" fmla="*/ 1343025 h 1639570"/>
              <a:gd name="connisteX6" fmla="*/ 435610 w 3540760"/>
              <a:gd name="connsiteY6" fmla="*/ 1299210 h 1639570"/>
              <a:gd name="connisteX7" fmla="*/ 523240 w 3540760"/>
              <a:gd name="connsiteY7" fmla="*/ 1247140 h 1639570"/>
              <a:gd name="connisteX8" fmla="*/ 593090 w 3540760"/>
              <a:gd name="connsiteY8" fmla="*/ 1194435 h 1639570"/>
              <a:gd name="connisteX9" fmla="*/ 671195 w 3540760"/>
              <a:gd name="connsiteY9" fmla="*/ 1151255 h 1639570"/>
              <a:gd name="connisteX10" fmla="*/ 741045 w 3540760"/>
              <a:gd name="connsiteY10" fmla="*/ 1107440 h 1639570"/>
              <a:gd name="connisteX11" fmla="*/ 810895 w 3540760"/>
              <a:gd name="connsiteY11" fmla="*/ 1054735 h 1639570"/>
              <a:gd name="connisteX12" fmla="*/ 889635 w 3540760"/>
              <a:gd name="connsiteY12" fmla="*/ 1020445 h 1639570"/>
              <a:gd name="connisteX13" fmla="*/ 976630 w 3540760"/>
              <a:gd name="connsiteY13" fmla="*/ 967740 h 1639570"/>
              <a:gd name="connisteX14" fmla="*/ 1054735 w 3540760"/>
              <a:gd name="connsiteY14" fmla="*/ 932815 h 1639570"/>
              <a:gd name="connisteX15" fmla="*/ 1124585 w 3540760"/>
              <a:gd name="connsiteY15" fmla="*/ 897890 h 1639570"/>
              <a:gd name="connisteX16" fmla="*/ 1194435 w 3540760"/>
              <a:gd name="connsiteY16" fmla="*/ 862965 h 1639570"/>
              <a:gd name="connisteX17" fmla="*/ 1264285 w 3540760"/>
              <a:gd name="connsiteY17" fmla="*/ 828040 h 1639570"/>
              <a:gd name="connisteX18" fmla="*/ 1334135 w 3540760"/>
              <a:gd name="connsiteY18" fmla="*/ 793115 h 1639570"/>
              <a:gd name="connisteX19" fmla="*/ 1412875 w 3540760"/>
              <a:gd name="connsiteY19" fmla="*/ 758825 h 1639570"/>
              <a:gd name="connisteX20" fmla="*/ 1490980 w 3540760"/>
              <a:gd name="connsiteY20" fmla="*/ 723900 h 1639570"/>
              <a:gd name="connisteX21" fmla="*/ 1560830 w 3540760"/>
              <a:gd name="connsiteY21" fmla="*/ 688975 h 1639570"/>
              <a:gd name="connisteX22" fmla="*/ 1752600 w 3540760"/>
              <a:gd name="connsiteY22" fmla="*/ 610235 h 1639570"/>
              <a:gd name="connisteX23" fmla="*/ 1857375 w 3540760"/>
              <a:gd name="connsiteY23" fmla="*/ 558165 h 1639570"/>
              <a:gd name="connisteX24" fmla="*/ 1927225 w 3540760"/>
              <a:gd name="connsiteY24" fmla="*/ 531495 h 1639570"/>
              <a:gd name="connisteX25" fmla="*/ 1997075 w 3540760"/>
              <a:gd name="connsiteY25" fmla="*/ 505460 h 1639570"/>
              <a:gd name="connisteX26" fmla="*/ 2066925 w 3540760"/>
              <a:gd name="connsiteY26" fmla="*/ 479425 h 1639570"/>
              <a:gd name="connisteX27" fmla="*/ 2136140 w 3540760"/>
              <a:gd name="connsiteY27" fmla="*/ 453390 h 1639570"/>
              <a:gd name="connisteX28" fmla="*/ 2205990 w 3540760"/>
              <a:gd name="connsiteY28" fmla="*/ 435610 h 1639570"/>
              <a:gd name="connisteX29" fmla="*/ 2275840 w 3540760"/>
              <a:gd name="connsiteY29" fmla="*/ 400685 h 1639570"/>
              <a:gd name="connisteX30" fmla="*/ 2345690 w 3540760"/>
              <a:gd name="connsiteY30" fmla="*/ 374650 h 1639570"/>
              <a:gd name="connisteX31" fmla="*/ 2415540 w 3540760"/>
              <a:gd name="connsiteY31" fmla="*/ 348615 h 1639570"/>
              <a:gd name="connisteX32" fmla="*/ 2494280 w 3540760"/>
              <a:gd name="connsiteY32" fmla="*/ 313690 h 1639570"/>
              <a:gd name="connisteX33" fmla="*/ 2563495 w 3540760"/>
              <a:gd name="connsiteY33" fmla="*/ 287655 h 1639570"/>
              <a:gd name="connisteX34" fmla="*/ 2633345 w 3540760"/>
              <a:gd name="connsiteY34" fmla="*/ 269875 h 1639570"/>
              <a:gd name="connisteX35" fmla="*/ 2703195 w 3540760"/>
              <a:gd name="connsiteY35" fmla="*/ 243840 h 1639570"/>
              <a:gd name="connisteX36" fmla="*/ 2773045 w 3540760"/>
              <a:gd name="connsiteY36" fmla="*/ 226695 h 1639570"/>
              <a:gd name="connisteX37" fmla="*/ 2842895 w 3540760"/>
              <a:gd name="connsiteY37" fmla="*/ 191770 h 1639570"/>
              <a:gd name="connisteX38" fmla="*/ 2912745 w 3540760"/>
              <a:gd name="connsiteY38" fmla="*/ 182880 h 1639570"/>
              <a:gd name="connisteX39" fmla="*/ 2982595 w 3540760"/>
              <a:gd name="connsiteY39" fmla="*/ 147955 h 1639570"/>
              <a:gd name="connisteX40" fmla="*/ 3052445 w 3540760"/>
              <a:gd name="connsiteY40" fmla="*/ 130810 h 1639570"/>
              <a:gd name="connisteX41" fmla="*/ 3121660 w 3540760"/>
              <a:gd name="connsiteY41" fmla="*/ 104140 h 1639570"/>
              <a:gd name="connisteX42" fmla="*/ 3191510 w 3540760"/>
              <a:gd name="connsiteY42" fmla="*/ 86995 h 1639570"/>
              <a:gd name="connisteX43" fmla="*/ 3261360 w 3540760"/>
              <a:gd name="connsiteY43" fmla="*/ 69850 h 1639570"/>
              <a:gd name="connisteX44" fmla="*/ 3331210 w 3540760"/>
              <a:gd name="connsiteY44" fmla="*/ 60960 h 1639570"/>
              <a:gd name="connisteX45" fmla="*/ 3401060 w 3540760"/>
              <a:gd name="connsiteY45" fmla="*/ 34925 h 1639570"/>
              <a:gd name="connisteX46" fmla="*/ 3470910 w 3540760"/>
              <a:gd name="connsiteY46" fmla="*/ 26035 h 1639570"/>
              <a:gd name="connisteX47" fmla="*/ 3540760 w 3540760"/>
              <a:gd name="connsiteY47" fmla="*/ 0 h 16395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</a:cxnLst>
            <a:rect l="l" t="t" r="r" b="b"/>
            <a:pathLst>
              <a:path w="3540760" h="1639570">
                <a:moveTo>
                  <a:pt x="0" y="1639570"/>
                </a:moveTo>
                <a:cubicBezTo>
                  <a:pt x="12700" y="1626870"/>
                  <a:pt x="41910" y="1595755"/>
                  <a:pt x="69850" y="1569720"/>
                </a:cubicBezTo>
                <a:cubicBezTo>
                  <a:pt x="97790" y="1543685"/>
                  <a:pt x="111125" y="1531620"/>
                  <a:pt x="139065" y="1508760"/>
                </a:cubicBezTo>
                <a:cubicBezTo>
                  <a:pt x="167005" y="1485900"/>
                  <a:pt x="177165" y="1478915"/>
                  <a:pt x="208915" y="1456055"/>
                </a:cubicBezTo>
                <a:cubicBezTo>
                  <a:pt x="240665" y="1433195"/>
                  <a:pt x="264795" y="1417955"/>
                  <a:pt x="296545" y="1395095"/>
                </a:cubicBezTo>
                <a:cubicBezTo>
                  <a:pt x="328295" y="1372235"/>
                  <a:pt x="338455" y="1362075"/>
                  <a:pt x="366395" y="1343025"/>
                </a:cubicBezTo>
                <a:cubicBezTo>
                  <a:pt x="394335" y="1323975"/>
                  <a:pt x="404495" y="1318260"/>
                  <a:pt x="435610" y="1299210"/>
                </a:cubicBezTo>
                <a:cubicBezTo>
                  <a:pt x="466725" y="1280160"/>
                  <a:pt x="491490" y="1268095"/>
                  <a:pt x="523240" y="1247140"/>
                </a:cubicBezTo>
                <a:cubicBezTo>
                  <a:pt x="554990" y="1226185"/>
                  <a:pt x="563245" y="1213485"/>
                  <a:pt x="593090" y="1194435"/>
                </a:cubicBezTo>
                <a:cubicBezTo>
                  <a:pt x="622935" y="1175385"/>
                  <a:pt x="641350" y="1168400"/>
                  <a:pt x="671195" y="1151255"/>
                </a:cubicBezTo>
                <a:cubicBezTo>
                  <a:pt x="701040" y="1134110"/>
                  <a:pt x="713105" y="1126490"/>
                  <a:pt x="741045" y="1107440"/>
                </a:cubicBezTo>
                <a:cubicBezTo>
                  <a:pt x="768985" y="1088390"/>
                  <a:pt x="781050" y="1071880"/>
                  <a:pt x="810895" y="1054735"/>
                </a:cubicBezTo>
                <a:cubicBezTo>
                  <a:pt x="840740" y="1037590"/>
                  <a:pt x="856615" y="1037590"/>
                  <a:pt x="889635" y="1020445"/>
                </a:cubicBezTo>
                <a:cubicBezTo>
                  <a:pt x="922655" y="1003300"/>
                  <a:pt x="943610" y="985520"/>
                  <a:pt x="976630" y="967740"/>
                </a:cubicBezTo>
                <a:cubicBezTo>
                  <a:pt x="1009650" y="949960"/>
                  <a:pt x="1024890" y="946785"/>
                  <a:pt x="1054735" y="932815"/>
                </a:cubicBezTo>
                <a:cubicBezTo>
                  <a:pt x="1084580" y="918845"/>
                  <a:pt x="1096645" y="911860"/>
                  <a:pt x="1124585" y="897890"/>
                </a:cubicBezTo>
                <a:cubicBezTo>
                  <a:pt x="1152525" y="883920"/>
                  <a:pt x="1166495" y="876935"/>
                  <a:pt x="1194435" y="862965"/>
                </a:cubicBezTo>
                <a:cubicBezTo>
                  <a:pt x="1222375" y="848995"/>
                  <a:pt x="1236345" y="842010"/>
                  <a:pt x="1264285" y="828040"/>
                </a:cubicBezTo>
                <a:cubicBezTo>
                  <a:pt x="1292225" y="814070"/>
                  <a:pt x="1304290" y="807085"/>
                  <a:pt x="1334135" y="793115"/>
                </a:cubicBezTo>
                <a:cubicBezTo>
                  <a:pt x="1363980" y="779145"/>
                  <a:pt x="1381760" y="772795"/>
                  <a:pt x="1412875" y="758825"/>
                </a:cubicBezTo>
                <a:cubicBezTo>
                  <a:pt x="1443990" y="744855"/>
                  <a:pt x="1461135" y="737870"/>
                  <a:pt x="1490980" y="723900"/>
                </a:cubicBezTo>
                <a:cubicBezTo>
                  <a:pt x="1520825" y="709930"/>
                  <a:pt x="1508760" y="711835"/>
                  <a:pt x="1560830" y="688975"/>
                </a:cubicBezTo>
                <a:cubicBezTo>
                  <a:pt x="1612900" y="666115"/>
                  <a:pt x="1693545" y="636270"/>
                  <a:pt x="1752600" y="610235"/>
                </a:cubicBezTo>
                <a:cubicBezTo>
                  <a:pt x="1811655" y="584200"/>
                  <a:pt x="1822450" y="574040"/>
                  <a:pt x="1857375" y="558165"/>
                </a:cubicBezTo>
                <a:cubicBezTo>
                  <a:pt x="1892300" y="542290"/>
                  <a:pt x="1899285" y="542290"/>
                  <a:pt x="1927225" y="531495"/>
                </a:cubicBezTo>
                <a:cubicBezTo>
                  <a:pt x="1955165" y="520700"/>
                  <a:pt x="1969135" y="515620"/>
                  <a:pt x="1997075" y="505460"/>
                </a:cubicBezTo>
                <a:cubicBezTo>
                  <a:pt x="2025015" y="495300"/>
                  <a:pt x="2038985" y="489585"/>
                  <a:pt x="2066925" y="479425"/>
                </a:cubicBezTo>
                <a:cubicBezTo>
                  <a:pt x="2094865" y="469265"/>
                  <a:pt x="2108200" y="462280"/>
                  <a:pt x="2136140" y="453390"/>
                </a:cubicBezTo>
                <a:cubicBezTo>
                  <a:pt x="2164080" y="444500"/>
                  <a:pt x="2178050" y="446405"/>
                  <a:pt x="2205990" y="435610"/>
                </a:cubicBezTo>
                <a:cubicBezTo>
                  <a:pt x="2233930" y="424815"/>
                  <a:pt x="2247900" y="412750"/>
                  <a:pt x="2275840" y="400685"/>
                </a:cubicBezTo>
                <a:cubicBezTo>
                  <a:pt x="2303780" y="388620"/>
                  <a:pt x="2317750" y="384810"/>
                  <a:pt x="2345690" y="374650"/>
                </a:cubicBezTo>
                <a:cubicBezTo>
                  <a:pt x="2373630" y="364490"/>
                  <a:pt x="2385695" y="360680"/>
                  <a:pt x="2415540" y="348615"/>
                </a:cubicBezTo>
                <a:cubicBezTo>
                  <a:pt x="2445385" y="336550"/>
                  <a:pt x="2464435" y="325755"/>
                  <a:pt x="2494280" y="313690"/>
                </a:cubicBezTo>
                <a:cubicBezTo>
                  <a:pt x="2524125" y="301625"/>
                  <a:pt x="2535555" y="296545"/>
                  <a:pt x="2563495" y="287655"/>
                </a:cubicBezTo>
                <a:cubicBezTo>
                  <a:pt x="2591435" y="278765"/>
                  <a:pt x="2605405" y="278765"/>
                  <a:pt x="2633345" y="269875"/>
                </a:cubicBezTo>
                <a:cubicBezTo>
                  <a:pt x="2661285" y="260985"/>
                  <a:pt x="2675255" y="252730"/>
                  <a:pt x="2703195" y="243840"/>
                </a:cubicBezTo>
                <a:cubicBezTo>
                  <a:pt x="2731135" y="234950"/>
                  <a:pt x="2745105" y="236855"/>
                  <a:pt x="2773045" y="226695"/>
                </a:cubicBezTo>
                <a:cubicBezTo>
                  <a:pt x="2800985" y="216535"/>
                  <a:pt x="2814955" y="200660"/>
                  <a:pt x="2842895" y="191770"/>
                </a:cubicBezTo>
                <a:cubicBezTo>
                  <a:pt x="2870835" y="182880"/>
                  <a:pt x="2884805" y="191770"/>
                  <a:pt x="2912745" y="182880"/>
                </a:cubicBezTo>
                <a:cubicBezTo>
                  <a:pt x="2940685" y="173990"/>
                  <a:pt x="2954655" y="158115"/>
                  <a:pt x="2982595" y="147955"/>
                </a:cubicBezTo>
                <a:cubicBezTo>
                  <a:pt x="3010535" y="137795"/>
                  <a:pt x="3024505" y="139700"/>
                  <a:pt x="3052445" y="130810"/>
                </a:cubicBezTo>
                <a:cubicBezTo>
                  <a:pt x="3080385" y="121920"/>
                  <a:pt x="3093720" y="113030"/>
                  <a:pt x="3121660" y="104140"/>
                </a:cubicBezTo>
                <a:cubicBezTo>
                  <a:pt x="3149600" y="95250"/>
                  <a:pt x="3163570" y="93980"/>
                  <a:pt x="3191510" y="86995"/>
                </a:cubicBezTo>
                <a:cubicBezTo>
                  <a:pt x="3219450" y="80010"/>
                  <a:pt x="3233420" y="74930"/>
                  <a:pt x="3261360" y="69850"/>
                </a:cubicBezTo>
                <a:cubicBezTo>
                  <a:pt x="3289300" y="64770"/>
                  <a:pt x="3303270" y="67945"/>
                  <a:pt x="3331210" y="60960"/>
                </a:cubicBezTo>
                <a:cubicBezTo>
                  <a:pt x="3359150" y="53975"/>
                  <a:pt x="3373120" y="41910"/>
                  <a:pt x="3401060" y="34925"/>
                </a:cubicBezTo>
                <a:cubicBezTo>
                  <a:pt x="3429000" y="27940"/>
                  <a:pt x="3442970" y="33020"/>
                  <a:pt x="3470910" y="26035"/>
                </a:cubicBezTo>
                <a:cubicBezTo>
                  <a:pt x="3498850" y="19050"/>
                  <a:pt x="3528060" y="5080"/>
                  <a:pt x="3540760" y="0"/>
                </a:cubicBezTo>
              </a:path>
            </a:pathLst>
          </a:custGeom>
          <a:ln w="5715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519680" y="1505585"/>
            <a:ext cx="793750" cy="4603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北欧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42490" y="5775325"/>
            <a:ext cx="793750" cy="4603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南欧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8900" y="5178425"/>
            <a:ext cx="793750" cy="4603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西欧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189095" y="3317875"/>
            <a:ext cx="793750" cy="4603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东欧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24635" y="3091180"/>
            <a:ext cx="79375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北海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733040" y="3198495"/>
            <a:ext cx="140462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>
                    <a:lumMod val="75000"/>
                  </a:schemeClr>
                </a:solidFill>
                <a:latin typeface="华文中宋" panose="02010600040101010101" charset="-122"/>
                <a:ea typeface="华文中宋" panose="02010600040101010101" charset="-122"/>
              </a:rPr>
              <a:t>波罗的海</a:t>
            </a:r>
            <a:endParaRPr lang="zh-CN" altLang="en-US" sz="2400" b="1">
              <a:solidFill>
                <a:schemeClr val="accent1">
                  <a:lumMod val="75000"/>
                </a:schemeClr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/>
      <p:bldP spid="5" grpId="0" bldLvl="0" animBg="1"/>
      <p:bldP spid="17" grpId="0" bldLvl="0" animBg="1"/>
      <p:bldP spid="16" grpId="1" animBg="1"/>
      <p:bldP spid="1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  <p:bldP spid="33" grpId="0" animBg="1"/>
      <p:bldP spid="35" grpId="0" animBg="1"/>
      <p:bldP spid="30" grpId="0" animBg="1"/>
      <p:bldP spid="34" grpId="0" animBg="1"/>
      <p:bldP spid="36" grpId="0" animBg="1"/>
      <p:bldP spid="37" grpId="0" bldLvl="0" animBg="1"/>
      <p:bldP spid="38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便捷的交通网络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IMG_1045(20211114-1059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5560" y="-52070"/>
            <a:ext cx="4536440" cy="6858000"/>
          </a:xfrm>
          <a:prstGeom prst="rect">
            <a:avLst/>
          </a:prstGeom>
        </p:spPr>
      </p:pic>
      <p:pic>
        <p:nvPicPr>
          <p:cNvPr id="124" name="图片 12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" y="551815"/>
            <a:ext cx="4710430" cy="3175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" y="3726815"/>
            <a:ext cx="4700905" cy="31311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831715" y="551815"/>
            <a:ext cx="4124325" cy="23069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/>
              <a:t>德国的首都</a:t>
            </a:r>
            <a:r>
              <a:rPr lang="en-US" altLang="zh-CN" sz="2400" b="1"/>
              <a:t>—</a:t>
            </a:r>
            <a:r>
              <a:rPr lang="zh-CN" altLang="en-US" sz="2400" b="1"/>
              <a:t>柏林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       </a:t>
            </a:r>
            <a:r>
              <a:rPr lang="zh-CN" altLang="en-US" sz="2400"/>
              <a:t>德国的</a:t>
            </a:r>
            <a:r>
              <a:rPr lang="zh-CN" altLang="en-US" sz="2400" b="1">
                <a:solidFill>
                  <a:srgbClr val="FF0000"/>
                </a:solidFill>
              </a:rPr>
              <a:t>政治、经济、文化和交通中心</a:t>
            </a:r>
            <a:r>
              <a:rPr lang="zh-CN" altLang="en-US" sz="2400"/>
              <a:t>，也是德国的</a:t>
            </a:r>
            <a:r>
              <a:rPr lang="zh-CN" altLang="en-US" sz="2400" b="1">
                <a:solidFill>
                  <a:srgbClr val="FF0000"/>
                </a:solidFill>
              </a:rPr>
              <a:t>最大城市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pic>
        <p:nvPicPr>
          <p:cNvPr id="127" name="图片 126"/>
          <p:cNvPicPr/>
          <p:nvPr/>
        </p:nvPicPr>
        <p:blipFill>
          <a:blip r:embed="rId4"/>
          <a:srcRect t="13213" r="17740" b="13475"/>
          <a:stretch>
            <a:fillRect/>
          </a:stretch>
        </p:blipFill>
        <p:spPr>
          <a:xfrm>
            <a:off x="3489325" y="2941320"/>
            <a:ext cx="5466715" cy="38646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便捷的交通网络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IMG_1045(20211114-1059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5560" y="-52070"/>
            <a:ext cx="453644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713740"/>
            <a:ext cx="4729480" cy="1198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德国</a:t>
            </a: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境内铁路和公路网络密集，连接国内的各个城市和周边邻国。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66030" y="263525"/>
            <a:ext cx="366395" cy="7556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432425" y="263525"/>
            <a:ext cx="366395" cy="755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066030" y="908685"/>
            <a:ext cx="732790" cy="76200"/>
          </a:xfrm>
          <a:prstGeom prst="rect">
            <a:avLst/>
          </a:prstGeom>
          <a:solidFill>
            <a:srgbClr val="FFC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82970" y="71120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铁路</a:t>
            </a:r>
            <a:endParaRPr lang="zh-CN" altLang="en-US" sz="2400" b="1"/>
          </a:p>
        </p:txBody>
      </p:sp>
      <p:sp>
        <p:nvSpPr>
          <p:cNvPr id="14" name="文本框 13"/>
          <p:cNvSpPr txBox="1"/>
          <p:nvPr/>
        </p:nvSpPr>
        <p:spPr>
          <a:xfrm>
            <a:off x="5982970" y="716280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高速公路</a:t>
            </a:r>
            <a:endParaRPr lang="zh-CN" altLang="en-US" sz="2400" b="1"/>
          </a:p>
        </p:txBody>
      </p:sp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3917950" y="4229735"/>
            <a:ext cx="3620135" cy="26022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3"/>
          <a:stretch>
            <a:fillRect/>
          </a:stretch>
        </p:blipFill>
        <p:spPr>
          <a:xfrm>
            <a:off x="235585" y="2094865"/>
            <a:ext cx="3403600" cy="4737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3781425" y="2094865"/>
            <a:ext cx="37261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猜一猜：</a:t>
            </a:r>
            <a:endParaRPr lang="zh-CN" altLang="en-US" sz="2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新天鹅堡位于德国的哪个方位？</a:t>
            </a:r>
            <a:endParaRPr lang="zh-CN" altLang="en-US" sz="2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 bldLvl="0" animBg="1"/>
      <p:bldP spid="11" grpId="0" bldLvl="0" animBg="1"/>
      <p:bldP spid="12" grpId="0" bldLvl="0" animBg="1"/>
      <p:bldP spid="14" grpId="0"/>
      <p:bldP spid="13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便捷的交通网络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IMG_1045(20211114-1059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5560" y="-52070"/>
            <a:ext cx="4536440" cy="6858000"/>
          </a:xfrm>
          <a:prstGeom prst="rect">
            <a:avLst/>
          </a:prstGeom>
        </p:spPr>
      </p:pic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4046220" y="4412615"/>
            <a:ext cx="3609340" cy="23933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9889490" y="5911850"/>
            <a:ext cx="357505" cy="3663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111" idx="3"/>
            <a:endCxn id="3" idx="1"/>
          </p:cNvCxnSpPr>
          <p:nvPr/>
        </p:nvCxnSpPr>
        <p:spPr>
          <a:xfrm>
            <a:off x="7655560" y="5609590"/>
            <a:ext cx="2233930" cy="485775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任意多边形 6"/>
          <p:cNvSpPr/>
          <p:nvPr/>
        </p:nvSpPr>
        <p:spPr>
          <a:xfrm>
            <a:off x="10019665" y="2458085"/>
            <a:ext cx="1098550" cy="3418840"/>
          </a:xfrm>
          <a:custGeom>
            <a:avLst/>
            <a:gdLst>
              <a:gd name="connisteX0" fmla="*/ 1098550 w 1098550"/>
              <a:gd name="connsiteY0" fmla="*/ 0 h 3418840"/>
              <a:gd name="connisteX1" fmla="*/ 959485 w 1098550"/>
              <a:gd name="connsiteY1" fmla="*/ 217805 h 3418840"/>
              <a:gd name="connisteX2" fmla="*/ 819785 w 1098550"/>
              <a:gd name="connsiteY2" fmla="*/ 313690 h 3418840"/>
              <a:gd name="connisteX3" fmla="*/ 749935 w 1098550"/>
              <a:gd name="connsiteY3" fmla="*/ 401320 h 3418840"/>
              <a:gd name="connisteX4" fmla="*/ 767080 w 1098550"/>
              <a:gd name="connsiteY4" fmla="*/ 732790 h 3418840"/>
              <a:gd name="connisteX5" fmla="*/ 758825 w 1098550"/>
              <a:gd name="connsiteY5" fmla="*/ 985520 h 3418840"/>
              <a:gd name="connisteX6" fmla="*/ 619125 w 1098550"/>
              <a:gd name="connsiteY6" fmla="*/ 1229360 h 3418840"/>
              <a:gd name="connisteX7" fmla="*/ 688975 w 1098550"/>
              <a:gd name="connsiteY7" fmla="*/ 1621790 h 3418840"/>
              <a:gd name="connisteX8" fmla="*/ 819785 w 1098550"/>
              <a:gd name="connsiteY8" fmla="*/ 1718310 h 3418840"/>
              <a:gd name="connisteX9" fmla="*/ 567055 w 1098550"/>
              <a:gd name="connsiteY9" fmla="*/ 1997075 h 3418840"/>
              <a:gd name="connisteX10" fmla="*/ 436245 w 1098550"/>
              <a:gd name="connsiteY10" fmla="*/ 2153920 h 3418840"/>
              <a:gd name="connisteX11" fmla="*/ 418465 w 1098550"/>
              <a:gd name="connsiteY11" fmla="*/ 2310765 h 3418840"/>
              <a:gd name="connisteX12" fmla="*/ 287655 w 1098550"/>
              <a:gd name="connsiteY12" fmla="*/ 2275840 h 3418840"/>
              <a:gd name="connisteX13" fmla="*/ 313690 w 1098550"/>
              <a:gd name="connsiteY13" fmla="*/ 2660015 h 3418840"/>
              <a:gd name="connisteX14" fmla="*/ 401320 w 1098550"/>
              <a:gd name="connsiteY14" fmla="*/ 2729865 h 3418840"/>
              <a:gd name="connisteX15" fmla="*/ 427355 w 1098550"/>
              <a:gd name="connsiteY15" fmla="*/ 2921635 h 3418840"/>
              <a:gd name="connisteX16" fmla="*/ 471170 w 1098550"/>
              <a:gd name="connsiteY16" fmla="*/ 3052445 h 3418840"/>
              <a:gd name="connisteX17" fmla="*/ 418465 w 1098550"/>
              <a:gd name="connsiteY17" fmla="*/ 3165475 h 3418840"/>
              <a:gd name="connisteX18" fmla="*/ 462280 w 1098550"/>
              <a:gd name="connsiteY18" fmla="*/ 3305175 h 3418840"/>
              <a:gd name="connisteX19" fmla="*/ 243840 w 1098550"/>
              <a:gd name="connsiteY19" fmla="*/ 3331210 h 3418840"/>
              <a:gd name="connisteX20" fmla="*/ 0 w 1098550"/>
              <a:gd name="connsiteY20" fmla="*/ 3418840 h 34188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</a:cxnLst>
            <a:rect l="l" t="t" r="r" b="b"/>
            <a:pathLst>
              <a:path w="1098550" h="3418840">
                <a:moveTo>
                  <a:pt x="1098550" y="0"/>
                </a:moveTo>
                <a:cubicBezTo>
                  <a:pt x="1073785" y="41910"/>
                  <a:pt x="1015365" y="154940"/>
                  <a:pt x="959485" y="217805"/>
                </a:cubicBezTo>
                <a:cubicBezTo>
                  <a:pt x="903605" y="280670"/>
                  <a:pt x="861695" y="276860"/>
                  <a:pt x="819785" y="313690"/>
                </a:cubicBezTo>
                <a:cubicBezTo>
                  <a:pt x="777875" y="350520"/>
                  <a:pt x="760730" y="317500"/>
                  <a:pt x="749935" y="401320"/>
                </a:cubicBezTo>
                <a:cubicBezTo>
                  <a:pt x="739140" y="485140"/>
                  <a:pt x="765175" y="615950"/>
                  <a:pt x="767080" y="732790"/>
                </a:cubicBezTo>
                <a:cubicBezTo>
                  <a:pt x="768985" y="849630"/>
                  <a:pt x="788670" y="886460"/>
                  <a:pt x="758825" y="985520"/>
                </a:cubicBezTo>
                <a:cubicBezTo>
                  <a:pt x="728980" y="1084580"/>
                  <a:pt x="633095" y="1102360"/>
                  <a:pt x="619125" y="1229360"/>
                </a:cubicBezTo>
                <a:cubicBezTo>
                  <a:pt x="605155" y="1356360"/>
                  <a:pt x="648970" y="1524000"/>
                  <a:pt x="688975" y="1621790"/>
                </a:cubicBezTo>
                <a:cubicBezTo>
                  <a:pt x="728980" y="1719580"/>
                  <a:pt x="843915" y="1643380"/>
                  <a:pt x="819785" y="1718310"/>
                </a:cubicBezTo>
                <a:cubicBezTo>
                  <a:pt x="795655" y="1793240"/>
                  <a:pt x="643890" y="1910080"/>
                  <a:pt x="567055" y="1997075"/>
                </a:cubicBezTo>
                <a:cubicBezTo>
                  <a:pt x="490220" y="2084070"/>
                  <a:pt x="466090" y="2091055"/>
                  <a:pt x="436245" y="2153920"/>
                </a:cubicBezTo>
                <a:cubicBezTo>
                  <a:pt x="406400" y="2216785"/>
                  <a:pt x="448310" y="2286635"/>
                  <a:pt x="418465" y="2310765"/>
                </a:cubicBezTo>
                <a:cubicBezTo>
                  <a:pt x="388620" y="2334895"/>
                  <a:pt x="308610" y="2205990"/>
                  <a:pt x="287655" y="2275840"/>
                </a:cubicBezTo>
                <a:cubicBezTo>
                  <a:pt x="266700" y="2345690"/>
                  <a:pt x="290830" y="2569210"/>
                  <a:pt x="313690" y="2660015"/>
                </a:cubicBezTo>
                <a:cubicBezTo>
                  <a:pt x="336550" y="2750820"/>
                  <a:pt x="378460" y="2677795"/>
                  <a:pt x="401320" y="2729865"/>
                </a:cubicBezTo>
                <a:cubicBezTo>
                  <a:pt x="424180" y="2781935"/>
                  <a:pt x="413385" y="2856865"/>
                  <a:pt x="427355" y="2921635"/>
                </a:cubicBezTo>
                <a:cubicBezTo>
                  <a:pt x="441325" y="2986405"/>
                  <a:pt x="473075" y="3003550"/>
                  <a:pt x="471170" y="3052445"/>
                </a:cubicBezTo>
                <a:cubicBezTo>
                  <a:pt x="469265" y="3101340"/>
                  <a:pt x="420370" y="3114675"/>
                  <a:pt x="418465" y="3165475"/>
                </a:cubicBezTo>
                <a:cubicBezTo>
                  <a:pt x="416560" y="3216275"/>
                  <a:pt x="497205" y="3272155"/>
                  <a:pt x="462280" y="3305175"/>
                </a:cubicBezTo>
                <a:cubicBezTo>
                  <a:pt x="427355" y="3338195"/>
                  <a:pt x="336550" y="3308350"/>
                  <a:pt x="243840" y="3331210"/>
                </a:cubicBezTo>
                <a:cubicBezTo>
                  <a:pt x="151130" y="3354070"/>
                  <a:pt x="44450" y="3401695"/>
                  <a:pt x="0" y="3418840"/>
                </a:cubicBezTo>
              </a:path>
            </a:pathLst>
          </a:custGeom>
          <a:noFill/>
          <a:ln w="381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9862820" y="2406015"/>
            <a:ext cx="1369060" cy="3488055"/>
          </a:xfrm>
          <a:custGeom>
            <a:avLst/>
            <a:gdLst>
              <a:gd name="connisteX0" fmla="*/ 1369060 w 1369060"/>
              <a:gd name="connsiteY0" fmla="*/ 0 h 3488055"/>
              <a:gd name="connisteX1" fmla="*/ 1124585 w 1369060"/>
              <a:gd name="connsiteY1" fmla="*/ 304800 h 3488055"/>
              <a:gd name="connisteX2" fmla="*/ 889635 w 1369060"/>
              <a:gd name="connsiteY2" fmla="*/ 549275 h 3488055"/>
              <a:gd name="connisteX3" fmla="*/ 836930 w 1369060"/>
              <a:gd name="connsiteY3" fmla="*/ 923925 h 3488055"/>
              <a:gd name="connisteX4" fmla="*/ 749935 w 1369060"/>
              <a:gd name="connsiteY4" fmla="*/ 1142365 h 3488055"/>
              <a:gd name="connisteX5" fmla="*/ 715010 w 1369060"/>
              <a:gd name="connsiteY5" fmla="*/ 1412240 h 3488055"/>
              <a:gd name="connisteX6" fmla="*/ 662305 w 1369060"/>
              <a:gd name="connsiteY6" fmla="*/ 1473835 h 3488055"/>
              <a:gd name="connisteX7" fmla="*/ 723900 w 1369060"/>
              <a:gd name="connsiteY7" fmla="*/ 1726565 h 3488055"/>
              <a:gd name="connisteX8" fmla="*/ 610235 w 1369060"/>
              <a:gd name="connsiteY8" fmla="*/ 1909445 h 3488055"/>
              <a:gd name="connisteX9" fmla="*/ 593090 w 1369060"/>
              <a:gd name="connsiteY9" fmla="*/ 2084070 h 3488055"/>
              <a:gd name="connisteX10" fmla="*/ 540385 w 1369060"/>
              <a:gd name="connsiteY10" fmla="*/ 2205990 h 3488055"/>
              <a:gd name="connisteX11" fmla="*/ 427355 w 1369060"/>
              <a:gd name="connsiteY11" fmla="*/ 2450465 h 3488055"/>
              <a:gd name="connisteX12" fmla="*/ 610235 w 1369060"/>
              <a:gd name="connsiteY12" fmla="*/ 2834005 h 3488055"/>
              <a:gd name="connisteX13" fmla="*/ 628015 w 1369060"/>
              <a:gd name="connsiteY13" fmla="*/ 3121660 h 3488055"/>
              <a:gd name="connisteX14" fmla="*/ 654050 w 1369060"/>
              <a:gd name="connsiteY14" fmla="*/ 3340100 h 3488055"/>
              <a:gd name="connisteX15" fmla="*/ 462280 w 1369060"/>
              <a:gd name="connsiteY15" fmla="*/ 3401060 h 3488055"/>
              <a:gd name="connisteX16" fmla="*/ 0 w 1369060"/>
              <a:gd name="connsiteY16" fmla="*/ 3488055 h 3488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</a:cxnLst>
            <a:rect l="l" t="t" r="r" b="b"/>
            <a:pathLst>
              <a:path w="1369060" h="3488055">
                <a:moveTo>
                  <a:pt x="1369060" y="0"/>
                </a:moveTo>
                <a:cubicBezTo>
                  <a:pt x="1324610" y="55880"/>
                  <a:pt x="1220470" y="194945"/>
                  <a:pt x="1124585" y="304800"/>
                </a:cubicBezTo>
                <a:cubicBezTo>
                  <a:pt x="1028700" y="414655"/>
                  <a:pt x="947420" y="425450"/>
                  <a:pt x="889635" y="549275"/>
                </a:cubicBezTo>
                <a:cubicBezTo>
                  <a:pt x="831850" y="673100"/>
                  <a:pt x="864870" y="805180"/>
                  <a:pt x="836930" y="923925"/>
                </a:cubicBezTo>
                <a:cubicBezTo>
                  <a:pt x="808990" y="1042670"/>
                  <a:pt x="774065" y="1044575"/>
                  <a:pt x="749935" y="1142365"/>
                </a:cubicBezTo>
                <a:cubicBezTo>
                  <a:pt x="725805" y="1240155"/>
                  <a:pt x="732790" y="1346200"/>
                  <a:pt x="715010" y="1412240"/>
                </a:cubicBezTo>
                <a:cubicBezTo>
                  <a:pt x="697230" y="1478280"/>
                  <a:pt x="660400" y="1410970"/>
                  <a:pt x="662305" y="1473835"/>
                </a:cubicBezTo>
                <a:cubicBezTo>
                  <a:pt x="664210" y="1536700"/>
                  <a:pt x="734060" y="1639570"/>
                  <a:pt x="723900" y="1726565"/>
                </a:cubicBezTo>
                <a:cubicBezTo>
                  <a:pt x="713740" y="1813560"/>
                  <a:pt x="636270" y="1837690"/>
                  <a:pt x="610235" y="1909445"/>
                </a:cubicBezTo>
                <a:cubicBezTo>
                  <a:pt x="584200" y="1981200"/>
                  <a:pt x="607060" y="2025015"/>
                  <a:pt x="593090" y="2084070"/>
                </a:cubicBezTo>
                <a:cubicBezTo>
                  <a:pt x="579120" y="2143125"/>
                  <a:pt x="573405" y="2132965"/>
                  <a:pt x="540385" y="2205990"/>
                </a:cubicBezTo>
                <a:cubicBezTo>
                  <a:pt x="507365" y="2279015"/>
                  <a:pt x="413385" y="2324735"/>
                  <a:pt x="427355" y="2450465"/>
                </a:cubicBezTo>
                <a:cubicBezTo>
                  <a:pt x="441325" y="2576195"/>
                  <a:pt x="570230" y="2700020"/>
                  <a:pt x="610235" y="2834005"/>
                </a:cubicBezTo>
                <a:cubicBezTo>
                  <a:pt x="650240" y="2967990"/>
                  <a:pt x="619125" y="3020695"/>
                  <a:pt x="628015" y="3121660"/>
                </a:cubicBezTo>
                <a:cubicBezTo>
                  <a:pt x="636905" y="3222625"/>
                  <a:pt x="687070" y="3284220"/>
                  <a:pt x="654050" y="3340100"/>
                </a:cubicBezTo>
                <a:cubicBezTo>
                  <a:pt x="621030" y="3395980"/>
                  <a:pt x="593090" y="3371215"/>
                  <a:pt x="462280" y="3401060"/>
                </a:cubicBezTo>
                <a:cubicBezTo>
                  <a:pt x="331470" y="3430905"/>
                  <a:pt x="88900" y="3472180"/>
                  <a:pt x="0" y="3488055"/>
                </a:cubicBezTo>
              </a:path>
            </a:pathLst>
          </a:custGeom>
          <a:ln w="63500" cmpd="thickThin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046220" y="4412615"/>
            <a:ext cx="2185670" cy="3987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德国南部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菲森镇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3"/>
          <a:stretch>
            <a:fillRect/>
          </a:stretch>
        </p:blipFill>
        <p:spPr>
          <a:xfrm>
            <a:off x="4249420" y="-52070"/>
            <a:ext cx="3310255" cy="2197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4"/>
          <a:srcRect l="21750" r="28514"/>
          <a:stretch>
            <a:fillRect/>
          </a:stretch>
        </p:blipFill>
        <p:spPr>
          <a:xfrm>
            <a:off x="4523740" y="2189480"/>
            <a:ext cx="2653665" cy="2223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47625" y="1110615"/>
            <a:ext cx="3889375" cy="286131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从柏林出发到新天鹅堡，沿途你会发现身边的景色有什么变化？</a:t>
            </a:r>
            <a:endParaRPr lang="zh-CN" altLang="en-US" sz="2400" b="1"/>
          </a:p>
          <a:p>
            <a:pPr fontAlgn="auto">
              <a:lnSpc>
                <a:spcPct val="150000"/>
              </a:lnSpc>
            </a:pPr>
            <a:endParaRPr lang="zh-CN" altLang="en-US" sz="2400" b="1"/>
          </a:p>
          <a:p>
            <a:pPr fontAlgn="auto">
              <a:lnSpc>
                <a:spcPct val="150000"/>
              </a:lnSpc>
            </a:pPr>
            <a:endParaRPr lang="zh-CN" altLang="en-US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9173845" y="1866265"/>
            <a:ext cx="1607820" cy="5219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波德平原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07755" y="3449955"/>
            <a:ext cx="1607820" cy="5219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中德山地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119870" y="5354955"/>
            <a:ext cx="2320290" cy="5219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巴伐利亚高原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4040" y="2458085"/>
            <a:ext cx="32435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海拔升高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周围从平原过渡到山峰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14300" y="3912235"/>
            <a:ext cx="3651250" cy="1198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德国地势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北低南高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，地形区具有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过渡性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23" name="下箭头 22"/>
          <p:cNvSpPr/>
          <p:nvPr/>
        </p:nvSpPr>
        <p:spPr>
          <a:xfrm>
            <a:off x="574040" y="5111115"/>
            <a:ext cx="505460" cy="49847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1594485" y="5111115"/>
            <a:ext cx="505460" cy="49847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下箭头 24"/>
          <p:cNvSpPr/>
          <p:nvPr/>
        </p:nvSpPr>
        <p:spPr>
          <a:xfrm>
            <a:off x="2615565" y="5111115"/>
            <a:ext cx="505460" cy="498475"/>
          </a:xfrm>
          <a:prstGeom prst="downArrow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67005" y="5583555"/>
            <a:ext cx="3651250" cy="1198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德国气候也具有过渡性，北部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海洋性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，南部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大陆性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5" grpId="0" animBg="1"/>
      <p:bldP spid="9" grpId="0" animBg="1"/>
      <p:bldP spid="17" grpId="0" bldLvl="0" animBg="1"/>
      <p:bldP spid="22" grpId="0"/>
      <p:bldP spid="18" grpId="0" animBg="1"/>
      <p:bldP spid="19" grpId="0" animBg="1"/>
      <p:bldP spid="21" grpId="0" animBg="1"/>
      <p:bldP spid="36" grpId="1" bldLvl="0" animBg="1"/>
      <p:bldP spid="23" grpId="0" animBg="1"/>
      <p:bldP spid="24" grpId="0" animBg="1"/>
      <p:bldP spid="25" grpId="0" animBg="1"/>
      <p:bldP spid="26" grpId="1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便捷的交通网络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IMG_1045(20211114-1059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5560" y="-52070"/>
            <a:ext cx="4536440" cy="68580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510530" y="106045"/>
            <a:ext cx="967740" cy="650875"/>
            <a:chOff x="8156" y="112"/>
            <a:chExt cx="1524" cy="1025"/>
          </a:xfrm>
        </p:grpSpPr>
        <p:sp>
          <p:nvSpPr>
            <p:cNvPr id="8" name="任意多边形 7"/>
            <p:cNvSpPr/>
            <p:nvPr/>
          </p:nvSpPr>
          <p:spPr>
            <a:xfrm>
              <a:off x="8156" y="112"/>
              <a:ext cx="1525" cy="725"/>
            </a:xfrm>
            <a:custGeom>
              <a:avLst/>
              <a:gdLst>
                <a:gd name="connisteX0" fmla="*/ 0 w 968375"/>
                <a:gd name="connsiteY0" fmla="*/ 0 h 460583"/>
                <a:gd name="connisteX1" fmla="*/ 497205 w 968375"/>
                <a:gd name="connsiteY1" fmla="*/ 401320 h 460583"/>
                <a:gd name="connisteX2" fmla="*/ 968375 w 968375"/>
                <a:gd name="connsiteY2" fmla="*/ 453390 h 46058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968375" h="460584">
                  <a:moveTo>
                    <a:pt x="0" y="0"/>
                  </a:moveTo>
                  <a:cubicBezTo>
                    <a:pt x="90170" y="79375"/>
                    <a:pt x="303530" y="310515"/>
                    <a:pt x="497205" y="401320"/>
                  </a:cubicBezTo>
                  <a:cubicBezTo>
                    <a:pt x="690880" y="492125"/>
                    <a:pt x="883920" y="450850"/>
                    <a:pt x="968375" y="453390"/>
                  </a:cubicBezTo>
                </a:path>
              </a:pathLst>
            </a:cu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8157" y="755"/>
              <a:ext cx="879" cy="383"/>
            </a:xfrm>
            <a:custGeom>
              <a:avLst/>
              <a:gdLst>
                <a:gd name="connisteX0" fmla="*/ 0 w 558165"/>
                <a:gd name="connsiteY0" fmla="*/ 243068 h 243068"/>
                <a:gd name="connisteX1" fmla="*/ 165735 w 558165"/>
                <a:gd name="connsiteY1" fmla="*/ 16373 h 243068"/>
                <a:gd name="connisteX2" fmla="*/ 558165 w 558165"/>
                <a:gd name="connsiteY2" fmla="*/ 33518 h 24306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58165" h="243068">
                  <a:moveTo>
                    <a:pt x="0" y="243068"/>
                  </a:moveTo>
                  <a:cubicBezTo>
                    <a:pt x="25400" y="197348"/>
                    <a:pt x="53975" y="58283"/>
                    <a:pt x="165735" y="16373"/>
                  </a:cubicBezTo>
                  <a:cubicBezTo>
                    <a:pt x="277495" y="-25537"/>
                    <a:pt x="483235" y="25263"/>
                    <a:pt x="558165" y="33518"/>
                  </a:cubicBezTo>
                </a:path>
              </a:pathLst>
            </a:cu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592570" y="297180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河流</a:t>
            </a:r>
            <a:endParaRPr lang="zh-CN" altLang="en-US" sz="2400" b="1"/>
          </a:p>
        </p:txBody>
      </p:sp>
      <p:pic>
        <p:nvPicPr>
          <p:cNvPr id="115" name="图片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113665" y="566420"/>
            <a:ext cx="5041900" cy="2934970"/>
          </a:xfrm>
          <a:prstGeom prst="rect">
            <a:avLst/>
          </a:prstGeom>
          <a:noFill/>
          <a:ln w="9525">
            <a:solidFill>
              <a:srgbClr val="000000">
                <a:alpha val="0"/>
              </a:srgbClr>
            </a:solidFill>
          </a:ln>
        </p:spPr>
      </p:pic>
      <p:pic>
        <p:nvPicPr>
          <p:cNvPr id="116" name="图片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3027680" y="3669030"/>
            <a:ext cx="4627880" cy="2981960"/>
          </a:xfrm>
          <a:prstGeom prst="rect">
            <a:avLst/>
          </a:prstGeom>
          <a:noFill/>
          <a:ln w="9525">
            <a:solidFill>
              <a:srgbClr val="000000">
                <a:alpha val="0"/>
              </a:srgbClr>
            </a:solidFill>
          </a:ln>
        </p:spPr>
      </p:pic>
      <p:sp>
        <p:nvSpPr>
          <p:cNvPr id="20" name="文本框 19"/>
          <p:cNvSpPr txBox="1"/>
          <p:nvPr/>
        </p:nvSpPr>
        <p:spPr>
          <a:xfrm>
            <a:off x="5155565" y="1152525"/>
            <a:ext cx="249745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找一找：</a:t>
            </a:r>
            <a:endParaRPr lang="zh-CN" altLang="en-US" sz="2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在德国境内有哪些国际河流？</a:t>
            </a:r>
            <a:endParaRPr lang="zh-CN" altLang="en-US" sz="2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485" y="4283075"/>
            <a:ext cx="2914015" cy="17532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/>
              <a:t>小链接</a:t>
            </a:r>
            <a:r>
              <a:rPr lang="en-US" altLang="zh-CN" sz="2400" b="1"/>
              <a:t>—</a:t>
            </a:r>
            <a:r>
              <a:rPr lang="zh-CN" altLang="en-US" sz="2400" b="1"/>
              <a:t>国际河流</a:t>
            </a:r>
            <a:endParaRPr lang="zh-CN" altLang="en-US" sz="2000" b="1"/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国际河流是指流经多个国家的河流。</a:t>
            </a:r>
            <a:endParaRPr lang="zh-CN" altLang="en-US" sz="2400" b="1"/>
          </a:p>
        </p:txBody>
      </p:sp>
      <p:grpSp>
        <p:nvGrpSpPr>
          <p:cNvPr id="25" name="组合 24"/>
          <p:cNvGrpSpPr/>
          <p:nvPr/>
        </p:nvGrpSpPr>
        <p:grpSpPr>
          <a:xfrm>
            <a:off x="9671050" y="1743075"/>
            <a:ext cx="2493645" cy="2494280"/>
            <a:chOff x="15230" y="2745"/>
            <a:chExt cx="3927" cy="3928"/>
          </a:xfrm>
        </p:grpSpPr>
        <p:sp>
          <p:nvSpPr>
            <p:cNvPr id="23" name="任意多边形 22"/>
            <p:cNvSpPr/>
            <p:nvPr/>
          </p:nvSpPr>
          <p:spPr>
            <a:xfrm>
              <a:off x="15230" y="2745"/>
              <a:ext cx="1551" cy="3928"/>
            </a:xfrm>
            <a:custGeom>
              <a:avLst/>
              <a:gdLst>
                <a:gd name="connisteX0" fmla="*/ 0 w 984885"/>
                <a:gd name="connsiteY0" fmla="*/ 0 h 2494280"/>
                <a:gd name="connisteX1" fmla="*/ 69215 w 984885"/>
                <a:gd name="connsiteY1" fmla="*/ 43180 h 2494280"/>
                <a:gd name="connisteX2" fmla="*/ 200025 w 984885"/>
                <a:gd name="connsiteY2" fmla="*/ 52070 h 2494280"/>
                <a:gd name="connisteX3" fmla="*/ 374650 w 984885"/>
                <a:gd name="connsiteY3" fmla="*/ 78105 h 2494280"/>
                <a:gd name="connisteX4" fmla="*/ 453390 w 984885"/>
                <a:gd name="connsiteY4" fmla="*/ 235585 h 2494280"/>
                <a:gd name="connisteX5" fmla="*/ 732155 w 984885"/>
                <a:gd name="connsiteY5" fmla="*/ 322580 h 2494280"/>
                <a:gd name="connisteX6" fmla="*/ 802005 w 984885"/>
                <a:gd name="connsiteY6" fmla="*/ 374650 h 2494280"/>
                <a:gd name="connisteX7" fmla="*/ 862965 w 984885"/>
                <a:gd name="connsiteY7" fmla="*/ 409575 h 2494280"/>
                <a:gd name="connisteX8" fmla="*/ 950595 w 984885"/>
                <a:gd name="connsiteY8" fmla="*/ 462280 h 2494280"/>
                <a:gd name="connisteX9" fmla="*/ 915670 w 984885"/>
                <a:gd name="connsiteY9" fmla="*/ 723900 h 2494280"/>
                <a:gd name="connisteX10" fmla="*/ 932815 w 984885"/>
                <a:gd name="connsiteY10" fmla="*/ 758825 h 2494280"/>
                <a:gd name="connisteX11" fmla="*/ 819785 w 984885"/>
                <a:gd name="connsiteY11" fmla="*/ 906780 h 2494280"/>
                <a:gd name="connisteX12" fmla="*/ 810895 w 984885"/>
                <a:gd name="connsiteY12" fmla="*/ 915670 h 2494280"/>
                <a:gd name="connisteX13" fmla="*/ 784860 w 984885"/>
                <a:gd name="connsiteY13" fmla="*/ 1020445 h 2494280"/>
                <a:gd name="connisteX14" fmla="*/ 906780 w 984885"/>
                <a:gd name="connsiteY14" fmla="*/ 1177290 h 2494280"/>
                <a:gd name="connisteX15" fmla="*/ 819785 w 984885"/>
                <a:gd name="connsiteY15" fmla="*/ 1194435 h 2494280"/>
                <a:gd name="connisteX16" fmla="*/ 828040 w 984885"/>
                <a:gd name="connsiteY16" fmla="*/ 1299210 h 2494280"/>
                <a:gd name="connisteX17" fmla="*/ 810895 w 984885"/>
                <a:gd name="connsiteY17" fmla="*/ 1421130 h 2494280"/>
                <a:gd name="connisteX18" fmla="*/ 880745 w 984885"/>
                <a:gd name="connsiteY18" fmla="*/ 1430020 h 2494280"/>
                <a:gd name="connisteX19" fmla="*/ 941705 w 984885"/>
                <a:gd name="connsiteY19" fmla="*/ 1508760 h 2494280"/>
                <a:gd name="connisteX20" fmla="*/ 932815 w 984885"/>
                <a:gd name="connsiteY20" fmla="*/ 1560830 h 2494280"/>
                <a:gd name="connisteX21" fmla="*/ 984885 w 984885"/>
                <a:gd name="connsiteY21" fmla="*/ 1595755 h 2494280"/>
                <a:gd name="connisteX22" fmla="*/ 932815 w 984885"/>
                <a:gd name="connsiteY22" fmla="*/ 1682750 h 2494280"/>
                <a:gd name="connisteX23" fmla="*/ 854075 w 984885"/>
                <a:gd name="connsiteY23" fmla="*/ 1761490 h 2494280"/>
                <a:gd name="connisteX24" fmla="*/ 784860 w 984885"/>
                <a:gd name="connsiteY24" fmla="*/ 1866265 h 2494280"/>
                <a:gd name="connisteX25" fmla="*/ 784860 w 984885"/>
                <a:gd name="connsiteY25" fmla="*/ 1971040 h 2494280"/>
                <a:gd name="connisteX26" fmla="*/ 732155 w 984885"/>
                <a:gd name="connsiteY26" fmla="*/ 2023110 h 2494280"/>
                <a:gd name="connisteX27" fmla="*/ 671195 w 984885"/>
                <a:gd name="connsiteY27" fmla="*/ 2049145 h 2494280"/>
                <a:gd name="connisteX28" fmla="*/ 671195 w 984885"/>
                <a:gd name="connsiteY28" fmla="*/ 2162810 h 2494280"/>
                <a:gd name="connisteX29" fmla="*/ 854075 w 984885"/>
                <a:gd name="connsiteY29" fmla="*/ 2171065 h 2494280"/>
                <a:gd name="connisteX30" fmla="*/ 845820 w 984885"/>
                <a:gd name="connsiteY30" fmla="*/ 2267585 h 2494280"/>
                <a:gd name="connisteX31" fmla="*/ 941705 w 984885"/>
                <a:gd name="connsiteY31" fmla="*/ 2363470 h 2494280"/>
                <a:gd name="connisteX32" fmla="*/ 880745 w 984885"/>
                <a:gd name="connsiteY32" fmla="*/ 2494280 h 24942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</a:cxnLst>
              <a:rect l="l" t="t" r="r" b="b"/>
              <a:pathLst>
                <a:path w="984885" h="2494280">
                  <a:moveTo>
                    <a:pt x="0" y="0"/>
                  </a:moveTo>
                  <a:cubicBezTo>
                    <a:pt x="11430" y="8255"/>
                    <a:pt x="29210" y="33020"/>
                    <a:pt x="69215" y="43180"/>
                  </a:cubicBezTo>
                  <a:cubicBezTo>
                    <a:pt x="109220" y="53340"/>
                    <a:pt x="139065" y="45085"/>
                    <a:pt x="200025" y="52070"/>
                  </a:cubicBezTo>
                  <a:cubicBezTo>
                    <a:pt x="260985" y="59055"/>
                    <a:pt x="323850" y="41275"/>
                    <a:pt x="374650" y="78105"/>
                  </a:cubicBezTo>
                  <a:cubicBezTo>
                    <a:pt x="425450" y="114935"/>
                    <a:pt x="381635" y="186690"/>
                    <a:pt x="453390" y="235585"/>
                  </a:cubicBezTo>
                  <a:cubicBezTo>
                    <a:pt x="525145" y="284480"/>
                    <a:pt x="662305" y="294640"/>
                    <a:pt x="732155" y="322580"/>
                  </a:cubicBezTo>
                  <a:cubicBezTo>
                    <a:pt x="802005" y="350520"/>
                    <a:pt x="775970" y="357505"/>
                    <a:pt x="802005" y="374650"/>
                  </a:cubicBezTo>
                  <a:cubicBezTo>
                    <a:pt x="828040" y="391795"/>
                    <a:pt x="833120" y="391795"/>
                    <a:pt x="862965" y="409575"/>
                  </a:cubicBezTo>
                  <a:cubicBezTo>
                    <a:pt x="892810" y="427355"/>
                    <a:pt x="939800" y="399415"/>
                    <a:pt x="950595" y="462280"/>
                  </a:cubicBezTo>
                  <a:cubicBezTo>
                    <a:pt x="961390" y="525145"/>
                    <a:pt x="919480" y="664845"/>
                    <a:pt x="915670" y="723900"/>
                  </a:cubicBezTo>
                  <a:cubicBezTo>
                    <a:pt x="911860" y="782955"/>
                    <a:pt x="951865" y="721995"/>
                    <a:pt x="932815" y="758825"/>
                  </a:cubicBezTo>
                  <a:cubicBezTo>
                    <a:pt x="913765" y="795655"/>
                    <a:pt x="843915" y="875665"/>
                    <a:pt x="819785" y="906780"/>
                  </a:cubicBezTo>
                  <a:cubicBezTo>
                    <a:pt x="795655" y="937895"/>
                    <a:pt x="817880" y="892810"/>
                    <a:pt x="810895" y="915670"/>
                  </a:cubicBezTo>
                  <a:cubicBezTo>
                    <a:pt x="803910" y="938530"/>
                    <a:pt x="765810" y="968375"/>
                    <a:pt x="784860" y="1020445"/>
                  </a:cubicBezTo>
                  <a:cubicBezTo>
                    <a:pt x="803910" y="1072515"/>
                    <a:pt x="899795" y="1142365"/>
                    <a:pt x="906780" y="1177290"/>
                  </a:cubicBezTo>
                  <a:cubicBezTo>
                    <a:pt x="913765" y="1212215"/>
                    <a:pt x="835660" y="1170305"/>
                    <a:pt x="819785" y="1194435"/>
                  </a:cubicBezTo>
                  <a:cubicBezTo>
                    <a:pt x="803910" y="1218565"/>
                    <a:pt x="829945" y="1254125"/>
                    <a:pt x="828040" y="1299210"/>
                  </a:cubicBezTo>
                  <a:cubicBezTo>
                    <a:pt x="826135" y="1344295"/>
                    <a:pt x="800100" y="1395095"/>
                    <a:pt x="810895" y="1421130"/>
                  </a:cubicBezTo>
                  <a:cubicBezTo>
                    <a:pt x="821690" y="1447165"/>
                    <a:pt x="854710" y="1412240"/>
                    <a:pt x="880745" y="1430020"/>
                  </a:cubicBezTo>
                  <a:cubicBezTo>
                    <a:pt x="906780" y="1447800"/>
                    <a:pt x="931545" y="1482725"/>
                    <a:pt x="941705" y="1508760"/>
                  </a:cubicBezTo>
                  <a:cubicBezTo>
                    <a:pt x="951865" y="1534795"/>
                    <a:pt x="923925" y="1543685"/>
                    <a:pt x="932815" y="1560830"/>
                  </a:cubicBezTo>
                  <a:cubicBezTo>
                    <a:pt x="941705" y="1577975"/>
                    <a:pt x="984885" y="1571625"/>
                    <a:pt x="984885" y="1595755"/>
                  </a:cubicBezTo>
                  <a:cubicBezTo>
                    <a:pt x="984885" y="1619885"/>
                    <a:pt x="958850" y="1649730"/>
                    <a:pt x="932815" y="1682750"/>
                  </a:cubicBezTo>
                  <a:cubicBezTo>
                    <a:pt x="906780" y="1715770"/>
                    <a:pt x="883920" y="1724660"/>
                    <a:pt x="854075" y="1761490"/>
                  </a:cubicBezTo>
                  <a:cubicBezTo>
                    <a:pt x="824230" y="1798320"/>
                    <a:pt x="798830" y="1824355"/>
                    <a:pt x="784860" y="1866265"/>
                  </a:cubicBezTo>
                  <a:cubicBezTo>
                    <a:pt x="770890" y="1908175"/>
                    <a:pt x="795655" y="1939925"/>
                    <a:pt x="784860" y="1971040"/>
                  </a:cubicBezTo>
                  <a:cubicBezTo>
                    <a:pt x="774065" y="2002155"/>
                    <a:pt x="755015" y="2007235"/>
                    <a:pt x="732155" y="2023110"/>
                  </a:cubicBezTo>
                  <a:cubicBezTo>
                    <a:pt x="709295" y="2038985"/>
                    <a:pt x="683260" y="2021205"/>
                    <a:pt x="671195" y="2049145"/>
                  </a:cubicBezTo>
                  <a:cubicBezTo>
                    <a:pt x="659130" y="2077085"/>
                    <a:pt x="634365" y="2138680"/>
                    <a:pt x="671195" y="2162810"/>
                  </a:cubicBezTo>
                  <a:cubicBezTo>
                    <a:pt x="708025" y="2186940"/>
                    <a:pt x="819150" y="2150110"/>
                    <a:pt x="854075" y="2171065"/>
                  </a:cubicBezTo>
                  <a:cubicBezTo>
                    <a:pt x="889000" y="2192020"/>
                    <a:pt x="828040" y="2228850"/>
                    <a:pt x="845820" y="2267585"/>
                  </a:cubicBezTo>
                  <a:cubicBezTo>
                    <a:pt x="863600" y="2306320"/>
                    <a:pt x="934720" y="2318385"/>
                    <a:pt x="941705" y="2363470"/>
                  </a:cubicBezTo>
                  <a:cubicBezTo>
                    <a:pt x="948690" y="2408555"/>
                    <a:pt x="894715" y="2470150"/>
                    <a:pt x="880745" y="249428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6589" y="4516"/>
              <a:ext cx="2568" cy="2088"/>
            </a:xfrm>
            <a:custGeom>
              <a:avLst/>
              <a:gdLst>
                <a:gd name="connisteX0" fmla="*/ 0 w 1630680"/>
                <a:gd name="connsiteY0" fmla="*/ 0 h 1325880"/>
                <a:gd name="connisteX1" fmla="*/ 156845 w 1630680"/>
                <a:gd name="connsiteY1" fmla="*/ 87630 h 1325880"/>
                <a:gd name="connisteX2" fmla="*/ 453390 w 1630680"/>
                <a:gd name="connsiteY2" fmla="*/ 78740 h 1325880"/>
                <a:gd name="connisteX3" fmla="*/ 488315 w 1630680"/>
                <a:gd name="connsiteY3" fmla="*/ 218440 h 1325880"/>
                <a:gd name="connisteX4" fmla="*/ 549275 w 1630680"/>
                <a:gd name="connsiteY4" fmla="*/ 235585 h 1325880"/>
                <a:gd name="connisteX5" fmla="*/ 575945 w 1630680"/>
                <a:gd name="connsiteY5" fmla="*/ 392430 h 1325880"/>
                <a:gd name="connisteX6" fmla="*/ 645795 w 1630680"/>
                <a:gd name="connsiteY6" fmla="*/ 331470 h 1325880"/>
                <a:gd name="connisteX7" fmla="*/ 645795 w 1630680"/>
                <a:gd name="connsiteY7" fmla="*/ 436245 h 1325880"/>
                <a:gd name="connisteX8" fmla="*/ 758825 w 1630680"/>
                <a:gd name="connsiteY8" fmla="*/ 506095 h 1325880"/>
                <a:gd name="connisteX9" fmla="*/ 784860 w 1630680"/>
                <a:gd name="connsiteY9" fmla="*/ 601980 h 1325880"/>
                <a:gd name="connisteX10" fmla="*/ 1038225 w 1630680"/>
                <a:gd name="connsiteY10" fmla="*/ 750570 h 1325880"/>
                <a:gd name="connisteX11" fmla="*/ 1151255 w 1630680"/>
                <a:gd name="connsiteY11" fmla="*/ 854710 h 1325880"/>
                <a:gd name="connisteX12" fmla="*/ 1107440 w 1630680"/>
                <a:gd name="connsiteY12" fmla="*/ 959485 h 1325880"/>
                <a:gd name="connisteX13" fmla="*/ 1072515 w 1630680"/>
                <a:gd name="connsiteY13" fmla="*/ 1029335 h 1325880"/>
                <a:gd name="connisteX14" fmla="*/ 1134110 w 1630680"/>
                <a:gd name="connsiteY14" fmla="*/ 1055370 h 1325880"/>
                <a:gd name="connisteX15" fmla="*/ 1160145 w 1630680"/>
                <a:gd name="connsiteY15" fmla="*/ 1125220 h 1325880"/>
                <a:gd name="connisteX16" fmla="*/ 1247140 w 1630680"/>
                <a:gd name="connsiteY16" fmla="*/ 1125220 h 1325880"/>
                <a:gd name="connisteX17" fmla="*/ 1308100 w 1630680"/>
                <a:gd name="connsiteY17" fmla="*/ 1264920 h 1325880"/>
                <a:gd name="connisteX18" fmla="*/ 1473835 w 1630680"/>
                <a:gd name="connsiteY18" fmla="*/ 1299845 h 1325880"/>
                <a:gd name="connisteX19" fmla="*/ 1630680 w 1630680"/>
                <a:gd name="connsiteY19" fmla="*/ 1325880 h 13258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</a:cxnLst>
              <a:rect l="l" t="t" r="r" b="b"/>
              <a:pathLst>
                <a:path w="1630680" h="1325880">
                  <a:moveTo>
                    <a:pt x="0" y="0"/>
                  </a:moveTo>
                  <a:cubicBezTo>
                    <a:pt x="25400" y="17780"/>
                    <a:pt x="66040" y="71755"/>
                    <a:pt x="156845" y="87630"/>
                  </a:cubicBezTo>
                  <a:cubicBezTo>
                    <a:pt x="247650" y="103505"/>
                    <a:pt x="387350" y="52705"/>
                    <a:pt x="453390" y="78740"/>
                  </a:cubicBezTo>
                  <a:cubicBezTo>
                    <a:pt x="519430" y="104775"/>
                    <a:pt x="469265" y="187325"/>
                    <a:pt x="488315" y="218440"/>
                  </a:cubicBezTo>
                  <a:cubicBezTo>
                    <a:pt x="507365" y="249555"/>
                    <a:pt x="531495" y="200660"/>
                    <a:pt x="549275" y="235585"/>
                  </a:cubicBezTo>
                  <a:cubicBezTo>
                    <a:pt x="567055" y="270510"/>
                    <a:pt x="556895" y="373380"/>
                    <a:pt x="575945" y="392430"/>
                  </a:cubicBezTo>
                  <a:cubicBezTo>
                    <a:pt x="594995" y="411480"/>
                    <a:pt x="631825" y="322580"/>
                    <a:pt x="645795" y="331470"/>
                  </a:cubicBezTo>
                  <a:cubicBezTo>
                    <a:pt x="659765" y="340360"/>
                    <a:pt x="622935" y="401320"/>
                    <a:pt x="645795" y="436245"/>
                  </a:cubicBezTo>
                  <a:cubicBezTo>
                    <a:pt x="668655" y="471170"/>
                    <a:pt x="730885" y="473075"/>
                    <a:pt x="758825" y="506095"/>
                  </a:cubicBezTo>
                  <a:cubicBezTo>
                    <a:pt x="786765" y="539115"/>
                    <a:pt x="728980" y="553085"/>
                    <a:pt x="784860" y="601980"/>
                  </a:cubicBezTo>
                  <a:cubicBezTo>
                    <a:pt x="840740" y="650875"/>
                    <a:pt x="965200" y="699770"/>
                    <a:pt x="1038225" y="750570"/>
                  </a:cubicBezTo>
                  <a:cubicBezTo>
                    <a:pt x="1111250" y="801370"/>
                    <a:pt x="1137285" y="812800"/>
                    <a:pt x="1151255" y="854710"/>
                  </a:cubicBezTo>
                  <a:cubicBezTo>
                    <a:pt x="1165225" y="896620"/>
                    <a:pt x="1123315" y="924560"/>
                    <a:pt x="1107440" y="959485"/>
                  </a:cubicBezTo>
                  <a:cubicBezTo>
                    <a:pt x="1091565" y="994410"/>
                    <a:pt x="1067435" y="1010285"/>
                    <a:pt x="1072515" y="1029335"/>
                  </a:cubicBezTo>
                  <a:cubicBezTo>
                    <a:pt x="1077595" y="1048385"/>
                    <a:pt x="1116330" y="1036320"/>
                    <a:pt x="1134110" y="1055370"/>
                  </a:cubicBezTo>
                  <a:cubicBezTo>
                    <a:pt x="1151890" y="1074420"/>
                    <a:pt x="1137285" y="1111250"/>
                    <a:pt x="1160145" y="1125220"/>
                  </a:cubicBezTo>
                  <a:cubicBezTo>
                    <a:pt x="1183005" y="1139190"/>
                    <a:pt x="1217295" y="1097280"/>
                    <a:pt x="1247140" y="1125220"/>
                  </a:cubicBezTo>
                  <a:cubicBezTo>
                    <a:pt x="1276985" y="1153160"/>
                    <a:pt x="1263015" y="1229995"/>
                    <a:pt x="1308100" y="1264920"/>
                  </a:cubicBezTo>
                  <a:cubicBezTo>
                    <a:pt x="1353185" y="1299845"/>
                    <a:pt x="1409065" y="1287780"/>
                    <a:pt x="1473835" y="1299845"/>
                  </a:cubicBezTo>
                  <a:cubicBezTo>
                    <a:pt x="1538605" y="1311910"/>
                    <a:pt x="1602740" y="1321435"/>
                    <a:pt x="1630680" y="132588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167620" y="148145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易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600055" y="24193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北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09985" y="297942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393430" y="326961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莱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71840" y="435927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茵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745855" y="515429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708265" y="2876550"/>
            <a:ext cx="2755900" cy="3906520"/>
            <a:chOff x="12139" y="4530"/>
            <a:chExt cx="4340" cy="6152"/>
          </a:xfrm>
        </p:grpSpPr>
        <p:grpSp>
          <p:nvGrpSpPr>
            <p:cNvPr id="31" name="组合 30"/>
            <p:cNvGrpSpPr/>
            <p:nvPr/>
          </p:nvGrpSpPr>
          <p:grpSpPr>
            <a:xfrm>
              <a:off x="12139" y="4530"/>
              <a:ext cx="2060" cy="6152"/>
              <a:chOff x="12139" y="4530"/>
              <a:chExt cx="2060" cy="6152"/>
            </a:xfrm>
          </p:grpSpPr>
          <p:sp>
            <p:nvSpPr>
              <p:cNvPr id="29" name="任意多边形 28"/>
              <p:cNvSpPr/>
              <p:nvPr/>
            </p:nvSpPr>
            <p:spPr>
              <a:xfrm>
                <a:off x="12139" y="4530"/>
                <a:ext cx="2061" cy="6153"/>
              </a:xfrm>
              <a:custGeom>
                <a:avLst/>
                <a:gdLst>
                  <a:gd name="connisteX0" fmla="*/ 0 w 1309026"/>
                  <a:gd name="connsiteY0" fmla="*/ 0 h 3907155"/>
                  <a:gd name="connisteX1" fmla="*/ 148590 w 1309026"/>
                  <a:gd name="connsiteY1" fmla="*/ 43815 h 3907155"/>
                  <a:gd name="connisteX2" fmla="*/ 296545 w 1309026"/>
                  <a:gd name="connsiteY2" fmla="*/ 78740 h 3907155"/>
                  <a:gd name="connisteX3" fmla="*/ 384175 w 1309026"/>
                  <a:gd name="connsiteY3" fmla="*/ 174625 h 3907155"/>
                  <a:gd name="connisteX4" fmla="*/ 488950 w 1309026"/>
                  <a:gd name="connsiteY4" fmla="*/ 235585 h 3907155"/>
                  <a:gd name="connisteX5" fmla="*/ 462280 w 1309026"/>
                  <a:gd name="connsiteY5" fmla="*/ 480060 h 3907155"/>
                  <a:gd name="connisteX6" fmla="*/ 558165 w 1309026"/>
                  <a:gd name="connsiteY6" fmla="*/ 610870 h 3907155"/>
                  <a:gd name="connisteX7" fmla="*/ 601980 w 1309026"/>
                  <a:gd name="connsiteY7" fmla="*/ 767715 h 3907155"/>
                  <a:gd name="connisteX8" fmla="*/ 619760 w 1309026"/>
                  <a:gd name="connsiteY8" fmla="*/ 828675 h 3907155"/>
                  <a:gd name="connisteX9" fmla="*/ 741680 w 1309026"/>
                  <a:gd name="connsiteY9" fmla="*/ 1125220 h 3907155"/>
                  <a:gd name="connisteX10" fmla="*/ 907415 w 1309026"/>
                  <a:gd name="connsiteY10" fmla="*/ 1256030 h 3907155"/>
                  <a:gd name="connisteX11" fmla="*/ 959485 w 1309026"/>
                  <a:gd name="connsiteY11" fmla="*/ 1464945 h 3907155"/>
                  <a:gd name="connisteX12" fmla="*/ 1151255 w 1309026"/>
                  <a:gd name="connsiteY12" fmla="*/ 1491615 h 3907155"/>
                  <a:gd name="connisteX13" fmla="*/ 1221105 w 1309026"/>
                  <a:gd name="connsiteY13" fmla="*/ 1561465 h 3907155"/>
                  <a:gd name="connisteX14" fmla="*/ 1308735 w 1309026"/>
                  <a:gd name="connsiteY14" fmla="*/ 1700530 h 3907155"/>
                  <a:gd name="connisteX15" fmla="*/ 1247140 w 1309026"/>
                  <a:gd name="connsiteY15" fmla="*/ 1726565 h 3907155"/>
                  <a:gd name="connisteX16" fmla="*/ 1290955 w 1309026"/>
                  <a:gd name="connsiteY16" fmla="*/ 1866265 h 3907155"/>
                  <a:gd name="connisteX17" fmla="*/ 1290955 w 1309026"/>
                  <a:gd name="connsiteY17" fmla="*/ 2049780 h 3907155"/>
                  <a:gd name="connisteX18" fmla="*/ 1151255 w 1309026"/>
                  <a:gd name="connsiteY18" fmla="*/ 2328545 h 3907155"/>
                  <a:gd name="connisteX19" fmla="*/ 959485 w 1309026"/>
                  <a:gd name="connsiteY19" fmla="*/ 2581275 h 3907155"/>
                  <a:gd name="connisteX20" fmla="*/ 863600 w 1309026"/>
                  <a:gd name="connsiteY20" fmla="*/ 2825750 h 3907155"/>
                  <a:gd name="connisteX21" fmla="*/ 819785 w 1309026"/>
                  <a:gd name="connsiteY21" fmla="*/ 3008630 h 3907155"/>
                  <a:gd name="connisteX22" fmla="*/ 784860 w 1309026"/>
                  <a:gd name="connsiteY22" fmla="*/ 3148330 h 3907155"/>
                  <a:gd name="connisteX23" fmla="*/ 907415 w 1309026"/>
                  <a:gd name="connsiteY23" fmla="*/ 3357880 h 3907155"/>
                  <a:gd name="connisteX24" fmla="*/ 1151255 w 1309026"/>
                  <a:gd name="connsiteY24" fmla="*/ 3305175 h 3907155"/>
                  <a:gd name="connisteX25" fmla="*/ 1081405 w 1309026"/>
                  <a:gd name="connsiteY25" fmla="*/ 3453765 h 3907155"/>
                  <a:gd name="connisteX26" fmla="*/ 915670 w 1309026"/>
                  <a:gd name="connsiteY26" fmla="*/ 3540760 h 3907155"/>
                  <a:gd name="connisteX27" fmla="*/ 784860 w 1309026"/>
                  <a:gd name="connsiteY27" fmla="*/ 3601720 h 3907155"/>
                  <a:gd name="connisteX28" fmla="*/ 662940 w 1309026"/>
                  <a:gd name="connsiteY28" fmla="*/ 3689350 h 3907155"/>
                  <a:gd name="connisteX29" fmla="*/ 767715 w 1309026"/>
                  <a:gd name="connsiteY29" fmla="*/ 3802380 h 3907155"/>
                  <a:gd name="connisteX30" fmla="*/ 784860 w 1309026"/>
                  <a:gd name="connsiteY30" fmla="*/ 3907155 h 390715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</a:cxnLst>
                <a:rect l="l" t="t" r="r" b="b"/>
                <a:pathLst>
                  <a:path w="1309027" h="3907155">
                    <a:moveTo>
                      <a:pt x="0" y="0"/>
                    </a:moveTo>
                    <a:cubicBezTo>
                      <a:pt x="26670" y="8255"/>
                      <a:pt x="89535" y="27940"/>
                      <a:pt x="148590" y="43815"/>
                    </a:cubicBezTo>
                    <a:cubicBezTo>
                      <a:pt x="207645" y="59690"/>
                      <a:pt x="249555" y="52705"/>
                      <a:pt x="296545" y="78740"/>
                    </a:cubicBezTo>
                    <a:cubicBezTo>
                      <a:pt x="343535" y="104775"/>
                      <a:pt x="345440" y="143510"/>
                      <a:pt x="384175" y="174625"/>
                    </a:cubicBezTo>
                    <a:cubicBezTo>
                      <a:pt x="422910" y="205740"/>
                      <a:pt x="473075" y="174625"/>
                      <a:pt x="488950" y="235585"/>
                    </a:cubicBezTo>
                    <a:cubicBezTo>
                      <a:pt x="504825" y="296545"/>
                      <a:pt x="448310" y="405130"/>
                      <a:pt x="462280" y="480060"/>
                    </a:cubicBezTo>
                    <a:cubicBezTo>
                      <a:pt x="476250" y="554990"/>
                      <a:pt x="530225" y="553085"/>
                      <a:pt x="558165" y="610870"/>
                    </a:cubicBezTo>
                    <a:cubicBezTo>
                      <a:pt x="586105" y="668655"/>
                      <a:pt x="589915" y="723900"/>
                      <a:pt x="601980" y="767715"/>
                    </a:cubicBezTo>
                    <a:cubicBezTo>
                      <a:pt x="614045" y="811530"/>
                      <a:pt x="591820" y="756920"/>
                      <a:pt x="619760" y="828675"/>
                    </a:cubicBezTo>
                    <a:cubicBezTo>
                      <a:pt x="647700" y="900430"/>
                      <a:pt x="683895" y="1039495"/>
                      <a:pt x="741680" y="1125220"/>
                    </a:cubicBezTo>
                    <a:cubicBezTo>
                      <a:pt x="799465" y="1210945"/>
                      <a:pt x="863600" y="1188085"/>
                      <a:pt x="907415" y="1256030"/>
                    </a:cubicBezTo>
                    <a:cubicBezTo>
                      <a:pt x="951230" y="1323975"/>
                      <a:pt x="910590" y="1417955"/>
                      <a:pt x="959485" y="1464945"/>
                    </a:cubicBezTo>
                    <a:cubicBezTo>
                      <a:pt x="1008380" y="1511935"/>
                      <a:pt x="1099185" y="1472565"/>
                      <a:pt x="1151255" y="1491615"/>
                    </a:cubicBezTo>
                    <a:cubicBezTo>
                      <a:pt x="1203325" y="1510665"/>
                      <a:pt x="1189355" y="1519555"/>
                      <a:pt x="1221105" y="1561465"/>
                    </a:cubicBezTo>
                    <a:cubicBezTo>
                      <a:pt x="1252855" y="1603375"/>
                      <a:pt x="1303655" y="1667510"/>
                      <a:pt x="1308735" y="1700530"/>
                    </a:cubicBezTo>
                    <a:cubicBezTo>
                      <a:pt x="1313815" y="1733550"/>
                      <a:pt x="1250950" y="1693545"/>
                      <a:pt x="1247140" y="1726565"/>
                    </a:cubicBezTo>
                    <a:cubicBezTo>
                      <a:pt x="1243330" y="1759585"/>
                      <a:pt x="1282065" y="1801495"/>
                      <a:pt x="1290955" y="1866265"/>
                    </a:cubicBezTo>
                    <a:cubicBezTo>
                      <a:pt x="1299845" y="1931035"/>
                      <a:pt x="1318895" y="1957070"/>
                      <a:pt x="1290955" y="2049780"/>
                    </a:cubicBezTo>
                    <a:cubicBezTo>
                      <a:pt x="1263015" y="2142490"/>
                      <a:pt x="1217295" y="2222500"/>
                      <a:pt x="1151255" y="2328545"/>
                    </a:cubicBezTo>
                    <a:cubicBezTo>
                      <a:pt x="1085215" y="2434590"/>
                      <a:pt x="1017270" y="2481580"/>
                      <a:pt x="959485" y="2581275"/>
                    </a:cubicBezTo>
                    <a:cubicBezTo>
                      <a:pt x="901700" y="2680970"/>
                      <a:pt x="891540" y="2740025"/>
                      <a:pt x="863600" y="2825750"/>
                    </a:cubicBezTo>
                    <a:cubicBezTo>
                      <a:pt x="835660" y="2911475"/>
                      <a:pt x="835660" y="2943860"/>
                      <a:pt x="819785" y="3008630"/>
                    </a:cubicBezTo>
                    <a:cubicBezTo>
                      <a:pt x="803910" y="3073400"/>
                      <a:pt x="767080" y="3078480"/>
                      <a:pt x="784860" y="3148330"/>
                    </a:cubicBezTo>
                    <a:cubicBezTo>
                      <a:pt x="802640" y="3218180"/>
                      <a:pt x="834390" y="3326765"/>
                      <a:pt x="907415" y="3357880"/>
                    </a:cubicBezTo>
                    <a:cubicBezTo>
                      <a:pt x="980440" y="3388995"/>
                      <a:pt x="1116330" y="3286125"/>
                      <a:pt x="1151255" y="3305175"/>
                    </a:cubicBezTo>
                    <a:cubicBezTo>
                      <a:pt x="1186180" y="3324225"/>
                      <a:pt x="1128395" y="3406775"/>
                      <a:pt x="1081405" y="3453765"/>
                    </a:cubicBezTo>
                    <a:cubicBezTo>
                      <a:pt x="1034415" y="3500755"/>
                      <a:pt x="974725" y="3510915"/>
                      <a:pt x="915670" y="3540760"/>
                    </a:cubicBezTo>
                    <a:cubicBezTo>
                      <a:pt x="856615" y="3570605"/>
                      <a:pt x="835660" y="3571875"/>
                      <a:pt x="784860" y="3601720"/>
                    </a:cubicBezTo>
                    <a:cubicBezTo>
                      <a:pt x="734060" y="3631565"/>
                      <a:pt x="666115" y="3649345"/>
                      <a:pt x="662940" y="3689350"/>
                    </a:cubicBezTo>
                    <a:cubicBezTo>
                      <a:pt x="659765" y="3729355"/>
                      <a:pt x="743585" y="3758565"/>
                      <a:pt x="767715" y="3802380"/>
                    </a:cubicBezTo>
                    <a:cubicBezTo>
                      <a:pt x="791845" y="3846195"/>
                      <a:pt x="783590" y="3888740"/>
                      <a:pt x="784860" y="3907155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12207" y="6467"/>
                <a:ext cx="1278" cy="2939"/>
              </a:xfrm>
              <a:custGeom>
                <a:avLst/>
                <a:gdLst>
                  <a:gd name="connisteX0" fmla="*/ 427730 w 811270"/>
                  <a:gd name="connsiteY0" fmla="*/ 1866265 h 1866265"/>
                  <a:gd name="connisteX1" fmla="*/ 296920 w 811270"/>
                  <a:gd name="connsiteY1" fmla="*/ 1787525 h 1866265"/>
                  <a:gd name="connisteX2" fmla="*/ 305810 w 811270"/>
                  <a:gd name="connsiteY2" fmla="*/ 1682750 h 1866265"/>
                  <a:gd name="connisteX3" fmla="*/ 192145 w 811270"/>
                  <a:gd name="connsiteY3" fmla="*/ 1595755 h 1866265"/>
                  <a:gd name="connisteX4" fmla="*/ 175000 w 811270"/>
                  <a:gd name="connsiteY4" fmla="*/ 1473835 h 1866265"/>
                  <a:gd name="connisteX5" fmla="*/ 148965 w 811270"/>
                  <a:gd name="connsiteY5" fmla="*/ 1377950 h 1866265"/>
                  <a:gd name="connisteX6" fmla="*/ 44190 w 811270"/>
                  <a:gd name="connsiteY6" fmla="*/ 1290320 h 1866265"/>
                  <a:gd name="connisteX7" fmla="*/ 375 w 811270"/>
                  <a:gd name="connsiteY7" fmla="*/ 1255395 h 1866265"/>
                  <a:gd name="connisteX8" fmla="*/ 61335 w 811270"/>
                  <a:gd name="connsiteY8" fmla="*/ 1194435 h 1866265"/>
                  <a:gd name="connisteX9" fmla="*/ 44190 w 811270"/>
                  <a:gd name="connsiteY9" fmla="*/ 1072515 h 1866265"/>
                  <a:gd name="connisteX10" fmla="*/ 79115 w 811270"/>
                  <a:gd name="connsiteY10" fmla="*/ 923925 h 1866265"/>
                  <a:gd name="connisteX11" fmla="*/ 114040 w 811270"/>
                  <a:gd name="connsiteY11" fmla="*/ 828040 h 1866265"/>
                  <a:gd name="connisteX12" fmla="*/ 131185 w 811270"/>
                  <a:gd name="connsiteY12" fmla="*/ 697230 h 1866265"/>
                  <a:gd name="connisteX13" fmla="*/ 288030 w 811270"/>
                  <a:gd name="connsiteY13" fmla="*/ 610235 h 1866265"/>
                  <a:gd name="connisteX14" fmla="*/ 279775 w 811270"/>
                  <a:gd name="connsiteY14" fmla="*/ 462280 h 1866265"/>
                  <a:gd name="connisteX15" fmla="*/ 418840 w 811270"/>
                  <a:gd name="connsiteY15" fmla="*/ 400685 h 1866265"/>
                  <a:gd name="connisteX16" fmla="*/ 532505 w 811270"/>
                  <a:gd name="connsiteY16" fmla="*/ 339725 h 1866265"/>
                  <a:gd name="connisteX17" fmla="*/ 610610 w 811270"/>
                  <a:gd name="connsiteY17" fmla="*/ 269875 h 1866265"/>
                  <a:gd name="connisteX18" fmla="*/ 663315 w 811270"/>
                  <a:gd name="connsiteY18" fmla="*/ 139065 h 1866265"/>
                  <a:gd name="connisteX19" fmla="*/ 811270 w 811270"/>
                  <a:gd name="connsiteY19" fmla="*/ 0 h 186626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</a:cxnLst>
                <a:rect l="l" t="t" r="r" b="b"/>
                <a:pathLst>
                  <a:path w="811271" h="1866265">
                    <a:moveTo>
                      <a:pt x="427731" y="1866265"/>
                    </a:moveTo>
                    <a:cubicBezTo>
                      <a:pt x="401696" y="1852295"/>
                      <a:pt x="321051" y="1824355"/>
                      <a:pt x="296921" y="1787525"/>
                    </a:cubicBezTo>
                    <a:cubicBezTo>
                      <a:pt x="272791" y="1750695"/>
                      <a:pt x="326766" y="1720850"/>
                      <a:pt x="305811" y="1682750"/>
                    </a:cubicBezTo>
                    <a:cubicBezTo>
                      <a:pt x="284856" y="1644650"/>
                      <a:pt x="218181" y="1637665"/>
                      <a:pt x="192146" y="1595755"/>
                    </a:cubicBezTo>
                    <a:cubicBezTo>
                      <a:pt x="166111" y="1553845"/>
                      <a:pt x="183891" y="1517650"/>
                      <a:pt x="175001" y="1473835"/>
                    </a:cubicBezTo>
                    <a:cubicBezTo>
                      <a:pt x="166111" y="1430020"/>
                      <a:pt x="175001" y="1414780"/>
                      <a:pt x="148966" y="1377950"/>
                    </a:cubicBezTo>
                    <a:cubicBezTo>
                      <a:pt x="122931" y="1341120"/>
                      <a:pt x="74036" y="1315085"/>
                      <a:pt x="44191" y="1290320"/>
                    </a:cubicBezTo>
                    <a:cubicBezTo>
                      <a:pt x="14346" y="1265555"/>
                      <a:pt x="-2799" y="1274445"/>
                      <a:pt x="376" y="1255395"/>
                    </a:cubicBezTo>
                    <a:cubicBezTo>
                      <a:pt x="3551" y="1236345"/>
                      <a:pt x="52446" y="1231265"/>
                      <a:pt x="61336" y="1194435"/>
                    </a:cubicBezTo>
                    <a:cubicBezTo>
                      <a:pt x="70226" y="1157605"/>
                      <a:pt x="40381" y="1126490"/>
                      <a:pt x="44191" y="1072515"/>
                    </a:cubicBezTo>
                    <a:cubicBezTo>
                      <a:pt x="48001" y="1018540"/>
                      <a:pt x="65146" y="972820"/>
                      <a:pt x="79116" y="923925"/>
                    </a:cubicBezTo>
                    <a:cubicBezTo>
                      <a:pt x="93086" y="875030"/>
                      <a:pt x="103881" y="873125"/>
                      <a:pt x="114041" y="828040"/>
                    </a:cubicBezTo>
                    <a:cubicBezTo>
                      <a:pt x="124201" y="782955"/>
                      <a:pt x="96261" y="741045"/>
                      <a:pt x="131186" y="697230"/>
                    </a:cubicBezTo>
                    <a:cubicBezTo>
                      <a:pt x="166111" y="653415"/>
                      <a:pt x="258186" y="657225"/>
                      <a:pt x="288031" y="610235"/>
                    </a:cubicBezTo>
                    <a:cubicBezTo>
                      <a:pt x="317876" y="563245"/>
                      <a:pt x="253741" y="504190"/>
                      <a:pt x="279776" y="462280"/>
                    </a:cubicBezTo>
                    <a:cubicBezTo>
                      <a:pt x="305811" y="420370"/>
                      <a:pt x="368041" y="425450"/>
                      <a:pt x="418841" y="400685"/>
                    </a:cubicBezTo>
                    <a:cubicBezTo>
                      <a:pt x="469641" y="375920"/>
                      <a:pt x="494406" y="365760"/>
                      <a:pt x="532506" y="339725"/>
                    </a:cubicBezTo>
                    <a:cubicBezTo>
                      <a:pt x="570606" y="313690"/>
                      <a:pt x="584576" y="309880"/>
                      <a:pt x="610611" y="269875"/>
                    </a:cubicBezTo>
                    <a:cubicBezTo>
                      <a:pt x="636646" y="229870"/>
                      <a:pt x="623311" y="193040"/>
                      <a:pt x="663316" y="139065"/>
                    </a:cubicBezTo>
                    <a:cubicBezTo>
                      <a:pt x="703321" y="85090"/>
                      <a:pt x="782696" y="25400"/>
                      <a:pt x="811271" y="0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14035" y="6686"/>
              <a:ext cx="2444" cy="675"/>
            </a:xfrm>
            <a:custGeom>
              <a:avLst/>
              <a:gdLst>
                <a:gd name="connisteX0" fmla="*/ 0 w 1551940"/>
                <a:gd name="connsiteY0" fmla="*/ 165781 h 428485"/>
                <a:gd name="connisteX1" fmla="*/ 121920 w 1551940"/>
                <a:gd name="connsiteY1" fmla="*/ 87676 h 428485"/>
                <a:gd name="connisteX2" fmla="*/ 278765 w 1551940"/>
                <a:gd name="connsiteY2" fmla="*/ 46 h 428485"/>
                <a:gd name="connisteX3" fmla="*/ 374650 w 1551940"/>
                <a:gd name="connsiteY3" fmla="*/ 95931 h 428485"/>
                <a:gd name="connisteX4" fmla="*/ 427355 w 1551940"/>
                <a:gd name="connsiteY4" fmla="*/ 226741 h 428485"/>
                <a:gd name="connisteX5" fmla="*/ 497205 w 1551940"/>
                <a:gd name="connsiteY5" fmla="*/ 384221 h 428485"/>
                <a:gd name="connisteX6" fmla="*/ 531495 w 1551940"/>
                <a:gd name="connsiteY6" fmla="*/ 279446 h 428485"/>
                <a:gd name="connisteX7" fmla="*/ 558165 w 1551940"/>
                <a:gd name="connsiteY7" fmla="*/ 218486 h 428485"/>
                <a:gd name="connisteX8" fmla="*/ 584200 w 1551940"/>
                <a:gd name="connsiteY8" fmla="*/ 279446 h 428485"/>
                <a:gd name="connisteX9" fmla="*/ 636270 w 1551940"/>
                <a:gd name="connsiteY9" fmla="*/ 69896 h 428485"/>
                <a:gd name="connisteX10" fmla="*/ 810895 w 1551940"/>
                <a:gd name="connsiteY10" fmla="*/ 410256 h 428485"/>
                <a:gd name="connisteX11" fmla="*/ 906780 w 1551940"/>
                <a:gd name="connsiteY11" fmla="*/ 340406 h 428485"/>
                <a:gd name="connisteX12" fmla="*/ 915670 w 1551940"/>
                <a:gd name="connsiteY12" fmla="*/ 183561 h 428485"/>
                <a:gd name="connisteX13" fmla="*/ 915670 w 1551940"/>
                <a:gd name="connsiteY13" fmla="*/ 87676 h 428485"/>
                <a:gd name="connisteX14" fmla="*/ 1011555 w 1551940"/>
                <a:gd name="connsiteY14" fmla="*/ 122601 h 428485"/>
                <a:gd name="connisteX15" fmla="*/ 1220470 w 1551940"/>
                <a:gd name="connsiteY15" fmla="*/ 157526 h 428485"/>
                <a:gd name="connisteX16" fmla="*/ 1264285 w 1551940"/>
                <a:gd name="connsiteY16" fmla="*/ 52751 h 428485"/>
                <a:gd name="connisteX17" fmla="*/ 1369060 w 1551940"/>
                <a:gd name="connsiteY17" fmla="*/ 43861 h 428485"/>
                <a:gd name="connisteX18" fmla="*/ 1551940 w 1551940"/>
                <a:gd name="connsiteY18" fmla="*/ 157526 h 4284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1551940" h="428486">
                  <a:moveTo>
                    <a:pt x="0" y="165782"/>
                  </a:moveTo>
                  <a:cubicBezTo>
                    <a:pt x="20955" y="151812"/>
                    <a:pt x="66040" y="120697"/>
                    <a:pt x="121920" y="87677"/>
                  </a:cubicBezTo>
                  <a:cubicBezTo>
                    <a:pt x="177800" y="54657"/>
                    <a:pt x="227965" y="-1858"/>
                    <a:pt x="278765" y="47"/>
                  </a:cubicBezTo>
                  <a:cubicBezTo>
                    <a:pt x="329565" y="1952"/>
                    <a:pt x="344805" y="50847"/>
                    <a:pt x="374650" y="95932"/>
                  </a:cubicBezTo>
                  <a:cubicBezTo>
                    <a:pt x="404495" y="141017"/>
                    <a:pt x="402590" y="168957"/>
                    <a:pt x="427355" y="226742"/>
                  </a:cubicBezTo>
                  <a:cubicBezTo>
                    <a:pt x="452120" y="284527"/>
                    <a:pt x="476250" y="373427"/>
                    <a:pt x="497205" y="384222"/>
                  </a:cubicBezTo>
                  <a:cubicBezTo>
                    <a:pt x="518160" y="395017"/>
                    <a:pt x="519430" y="312467"/>
                    <a:pt x="531495" y="279447"/>
                  </a:cubicBezTo>
                  <a:cubicBezTo>
                    <a:pt x="543560" y="246427"/>
                    <a:pt x="547370" y="218487"/>
                    <a:pt x="558165" y="218487"/>
                  </a:cubicBezTo>
                  <a:cubicBezTo>
                    <a:pt x="568960" y="218487"/>
                    <a:pt x="568325" y="309292"/>
                    <a:pt x="584200" y="279447"/>
                  </a:cubicBezTo>
                  <a:cubicBezTo>
                    <a:pt x="600075" y="249602"/>
                    <a:pt x="591185" y="43862"/>
                    <a:pt x="636270" y="69897"/>
                  </a:cubicBezTo>
                  <a:cubicBezTo>
                    <a:pt x="681355" y="95932"/>
                    <a:pt x="756920" y="356282"/>
                    <a:pt x="810895" y="410257"/>
                  </a:cubicBezTo>
                  <a:cubicBezTo>
                    <a:pt x="864870" y="464232"/>
                    <a:pt x="885825" y="385492"/>
                    <a:pt x="906780" y="340407"/>
                  </a:cubicBezTo>
                  <a:cubicBezTo>
                    <a:pt x="927735" y="295322"/>
                    <a:pt x="913765" y="234362"/>
                    <a:pt x="915670" y="183562"/>
                  </a:cubicBezTo>
                  <a:cubicBezTo>
                    <a:pt x="917575" y="132762"/>
                    <a:pt x="896620" y="99742"/>
                    <a:pt x="915670" y="87677"/>
                  </a:cubicBezTo>
                  <a:cubicBezTo>
                    <a:pt x="934720" y="75612"/>
                    <a:pt x="950595" y="108632"/>
                    <a:pt x="1011555" y="122602"/>
                  </a:cubicBezTo>
                  <a:cubicBezTo>
                    <a:pt x="1072515" y="136572"/>
                    <a:pt x="1169670" y="171497"/>
                    <a:pt x="1220470" y="157527"/>
                  </a:cubicBezTo>
                  <a:cubicBezTo>
                    <a:pt x="1271270" y="143557"/>
                    <a:pt x="1234440" y="75612"/>
                    <a:pt x="1264285" y="52752"/>
                  </a:cubicBezTo>
                  <a:cubicBezTo>
                    <a:pt x="1294130" y="29892"/>
                    <a:pt x="1311275" y="22907"/>
                    <a:pt x="1369060" y="43862"/>
                  </a:cubicBezTo>
                  <a:cubicBezTo>
                    <a:pt x="1426845" y="64817"/>
                    <a:pt x="1517650" y="134667"/>
                    <a:pt x="1551940" y="157527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842375" y="4882515"/>
            <a:ext cx="3288030" cy="1115695"/>
            <a:chOff x="13925" y="7689"/>
            <a:chExt cx="5178" cy="1757"/>
          </a:xfrm>
        </p:grpSpPr>
        <p:sp>
          <p:nvSpPr>
            <p:cNvPr id="38" name="任意多边形 37"/>
            <p:cNvSpPr/>
            <p:nvPr/>
          </p:nvSpPr>
          <p:spPr>
            <a:xfrm>
              <a:off x="13925" y="8032"/>
              <a:ext cx="5178" cy="1415"/>
            </a:xfrm>
            <a:custGeom>
              <a:avLst/>
              <a:gdLst>
                <a:gd name="connisteX0" fmla="*/ 0 w 3288030"/>
                <a:gd name="connsiteY0" fmla="*/ 776650 h 898758"/>
                <a:gd name="connisteX1" fmla="*/ 226695 w 3288030"/>
                <a:gd name="connsiteY1" fmla="*/ 898570 h 898758"/>
                <a:gd name="connisteX2" fmla="*/ 357505 w 3288030"/>
                <a:gd name="connsiteY2" fmla="*/ 749980 h 898758"/>
                <a:gd name="connisteX3" fmla="*/ 532130 w 3288030"/>
                <a:gd name="connsiteY3" fmla="*/ 732835 h 898758"/>
                <a:gd name="connisteX4" fmla="*/ 645160 w 3288030"/>
                <a:gd name="connsiteY4" fmla="*/ 628060 h 898758"/>
                <a:gd name="connisteX5" fmla="*/ 871855 w 3288030"/>
                <a:gd name="connsiteY5" fmla="*/ 523285 h 898758"/>
                <a:gd name="connisteX6" fmla="*/ 1020445 w 3288030"/>
                <a:gd name="connsiteY6" fmla="*/ 410255 h 898758"/>
                <a:gd name="connisteX7" fmla="*/ 1151255 w 3288030"/>
                <a:gd name="connsiteY7" fmla="*/ 314370 h 898758"/>
                <a:gd name="connisteX8" fmla="*/ 1238250 w 3288030"/>
                <a:gd name="connsiteY8" fmla="*/ 226740 h 898758"/>
                <a:gd name="connisteX9" fmla="*/ 1464945 w 3288030"/>
                <a:gd name="connsiteY9" fmla="*/ 235630 h 898758"/>
                <a:gd name="connisteX10" fmla="*/ 1691640 w 3288030"/>
                <a:gd name="connsiteY10" fmla="*/ 157525 h 898758"/>
                <a:gd name="connisteX11" fmla="*/ 1726565 w 3288030"/>
                <a:gd name="connsiteY11" fmla="*/ 87675 h 898758"/>
                <a:gd name="connisteX12" fmla="*/ 1857375 w 3288030"/>
                <a:gd name="connsiteY12" fmla="*/ 45 h 898758"/>
                <a:gd name="connisteX13" fmla="*/ 2145030 w 3288030"/>
                <a:gd name="connsiteY13" fmla="*/ 95930 h 898758"/>
                <a:gd name="connisteX14" fmla="*/ 2354580 w 3288030"/>
                <a:gd name="connsiteY14" fmla="*/ 165780 h 898758"/>
                <a:gd name="connisteX15" fmla="*/ 2363470 w 3288030"/>
                <a:gd name="connsiteY15" fmla="*/ 200705 h 898758"/>
                <a:gd name="connisteX16" fmla="*/ 2485390 w 3288030"/>
                <a:gd name="connsiteY16" fmla="*/ 322625 h 898758"/>
                <a:gd name="connisteX17" fmla="*/ 2747010 w 3288030"/>
                <a:gd name="connsiteY17" fmla="*/ 375330 h 898758"/>
                <a:gd name="connisteX18" fmla="*/ 2825750 w 3288030"/>
                <a:gd name="connsiteY18" fmla="*/ 488360 h 898758"/>
                <a:gd name="connisteX19" fmla="*/ 2964815 w 3288030"/>
                <a:gd name="connsiteY19" fmla="*/ 515030 h 898758"/>
                <a:gd name="connisteX20" fmla="*/ 3078480 w 3288030"/>
                <a:gd name="connsiteY20" fmla="*/ 515030 h 898758"/>
                <a:gd name="connisteX21" fmla="*/ 3288030 w 3288030"/>
                <a:gd name="connsiteY21" fmla="*/ 575990 h 89875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3288030" h="898758">
                  <a:moveTo>
                    <a:pt x="0" y="776651"/>
                  </a:moveTo>
                  <a:cubicBezTo>
                    <a:pt x="42545" y="803956"/>
                    <a:pt x="154940" y="903651"/>
                    <a:pt x="226695" y="898571"/>
                  </a:cubicBezTo>
                  <a:cubicBezTo>
                    <a:pt x="298450" y="893491"/>
                    <a:pt x="296545" y="783001"/>
                    <a:pt x="357505" y="749981"/>
                  </a:cubicBezTo>
                  <a:cubicBezTo>
                    <a:pt x="418465" y="716961"/>
                    <a:pt x="474345" y="756966"/>
                    <a:pt x="532130" y="732836"/>
                  </a:cubicBezTo>
                  <a:cubicBezTo>
                    <a:pt x="589915" y="708706"/>
                    <a:pt x="577215" y="669971"/>
                    <a:pt x="645160" y="628061"/>
                  </a:cubicBezTo>
                  <a:cubicBezTo>
                    <a:pt x="713105" y="586151"/>
                    <a:pt x="796925" y="567101"/>
                    <a:pt x="871855" y="523286"/>
                  </a:cubicBezTo>
                  <a:cubicBezTo>
                    <a:pt x="946785" y="479471"/>
                    <a:pt x="964565" y="452166"/>
                    <a:pt x="1020445" y="410256"/>
                  </a:cubicBezTo>
                  <a:cubicBezTo>
                    <a:pt x="1076325" y="368346"/>
                    <a:pt x="1107440" y="351201"/>
                    <a:pt x="1151255" y="314371"/>
                  </a:cubicBezTo>
                  <a:cubicBezTo>
                    <a:pt x="1195070" y="277541"/>
                    <a:pt x="1175385" y="242616"/>
                    <a:pt x="1238250" y="226741"/>
                  </a:cubicBezTo>
                  <a:cubicBezTo>
                    <a:pt x="1301115" y="210866"/>
                    <a:pt x="1374140" y="249601"/>
                    <a:pt x="1464945" y="235631"/>
                  </a:cubicBezTo>
                  <a:cubicBezTo>
                    <a:pt x="1555750" y="221661"/>
                    <a:pt x="1639570" y="187371"/>
                    <a:pt x="1691640" y="157526"/>
                  </a:cubicBezTo>
                  <a:cubicBezTo>
                    <a:pt x="1743710" y="127681"/>
                    <a:pt x="1693545" y="119426"/>
                    <a:pt x="1726565" y="87676"/>
                  </a:cubicBezTo>
                  <a:cubicBezTo>
                    <a:pt x="1759585" y="55926"/>
                    <a:pt x="1773555" y="-1859"/>
                    <a:pt x="1857375" y="46"/>
                  </a:cubicBezTo>
                  <a:cubicBezTo>
                    <a:pt x="1941195" y="1951"/>
                    <a:pt x="2045335" y="62911"/>
                    <a:pt x="2145030" y="95931"/>
                  </a:cubicBezTo>
                  <a:cubicBezTo>
                    <a:pt x="2244725" y="128951"/>
                    <a:pt x="2310765" y="144826"/>
                    <a:pt x="2354580" y="165781"/>
                  </a:cubicBezTo>
                  <a:cubicBezTo>
                    <a:pt x="2398395" y="186736"/>
                    <a:pt x="2337435" y="169591"/>
                    <a:pt x="2363470" y="200706"/>
                  </a:cubicBezTo>
                  <a:cubicBezTo>
                    <a:pt x="2389505" y="231821"/>
                    <a:pt x="2408555" y="287701"/>
                    <a:pt x="2485390" y="322626"/>
                  </a:cubicBezTo>
                  <a:cubicBezTo>
                    <a:pt x="2562225" y="357551"/>
                    <a:pt x="2679065" y="342311"/>
                    <a:pt x="2747010" y="375331"/>
                  </a:cubicBezTo>
                  <a:cubicBezTo>
                    <a:pt x="2814955" y="408351"/>
                    <a:pt x="2781935" y="460421"/>
                    <a:pt x="2825750" y="488361"/>
                  </a:cubicBezTo>
                  <a:cubicBezTo>
                    <a:pt x="2869565" y="516301"/>
                    <a:pt x="2914015" y="509951"/>
                    <a:pt x="2964815" y="515031"/>
                  </a:cubicBezTo>
                  <a:cubicBezTo>
                    <a:pt x="3015615" y="520111"/>
                    <a:pt x="3013710" y="502966"/>
                    <a:pt x="3078480" y="515031"/>
                  </a:cubicBezTo>
                  <a:cubicBezTo>
                    <a:pt x="3143250" y="527096"/>
                    <a:pt x="3248660" y="563926"/>
                    <a:pt x="3288030" y="575991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5614" y="7689"/>
              <a:ext cx="1016" cy="536"/>
            </a:xfrm>
            <a:custGeom>
              <a:avLst/>
              <a:gdLst>
                <a:gd name="connisteX0" fmla="*/ 0 w 645160"/>
                <a:gd name="connsiteY0" fmla="*/ 0 h 340360"/>
                <a:gd name="connisteX1" fmla="*/ 121920 w 645160"/>
                <a:gd name="connsiteY1" fmla="*/ 130810 h 340360"/>
                <a:gd name="connisteX2" fmla="*/ 200660 w 645160"/>
                <a:gd name="connsiteY2" fmla="*/ 156845 h 340360"/>
                <a:gd name="connisteX3" fmla="*/ 244475 w 645160"/>
                <a:gd name="connsiteY3" fmla="*/ 287655 h 340360"/>
                <a:gd name="connisteX4" fmla="*/ 322580 w 645160"/>
                <a:gd name="connsiteY4" fmla="*/ 340360 h 340360"/>
                <a:gd name="connisteX5" fmla="*/ 410210 w 645160"/>
                <a:gd name="connsiteY5" fmla="*/ 287655 h 340360"/>
                <a:gd name="connisteX6" fmla="*/ 506095 w 645160"/>
                <a:gd name="connsiteY6" fmla="*/ 217805 h 340360"/>
                <a:gd name="connisteX7" fmla="*/ 645160 w 645160"/>
                <a:gd name="connsiteY7" fmla="*/ 296545 h 3403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645160" h="340360">
                  <a:moveTo>
                    <a:pt x="0" y="0"/>
                  </a:moveTo>
                  <a:cubicBezTo>
                    <a:pt x="22860" y="25400"/>
                    <a:pt x="81915" y="99695"/>
                    <a:pt x="121920" y="130810"/>
                  </a:cubicBezTo>
                  <a:cubicBezTo>
                    <a:pt x="161925" y="161925"/>
                    <a:pt x="175895" y="125730"/>
                    <a:pt x="200660" y="156845"/>
                  </a:cubicBezTo>
                  <a:cubicBezTo>
                    <a:pt x="225425" y="187960"/>
                    <a:pt x="220345" y="250825"/>
                    <a:pt x="244475" y="287655"/>
                  </a:cubicBezTo>
                  <a:cubicBezTo>
                    <a:pt x="268605" y="324485"/>
                    <a:pt x="289560" y="340360"/>
                    <a:pt x="322580" y="340360"/>
                  </a:cubicBezTo>
                  <a:cubicBezTo>
                    <a:pt x="355600" y="340360"/>
                    <a:pt x="373380" y="312420"/>
                    <a:pt x="410210" y="287655"/>
                  </a:cubicBezTo>
                  <a:cubicBezTo>
                    <a:pt x="447040" y="262890"/>
                    <a:pt x="459105" y="215900"/>
                    <a:pt x="506095" y="217805"/>
                  </a:cubicBezTo>
                  <a:cubicBezTo>
                    <a:pt x="553085" y="219710"/>
                    <a:pt x="619125" y="279400"/>
                    <a:pt x="645160" y="296545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9893300" y="53530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多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421620" y="512826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瑙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6120" y="53530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20" grpId="0"/>
      <p:bldP spid="26" grpId="0"/>
      <p:bldP spid="27" grpId="0"/>
      <p:bldP spid="28" grpId="0"/>
      <p:bldP spid="33" grpId="0"/>
      <p:bldP spid="32" grpId="0"/>
      <p:bldP spid="34" grpId="0"/>
      <p:bldP spid="41" grpId="0"/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便捷的交通网络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IMG_1045(20211114-1059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5560" y="-52070"/>
            <a:ext cx="4536440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9671050" y="1743075"/>
            <a:ext cx="2493645" cy="2494280"/>
            <a:chOff x="15230" y="2745"/>
            <a:chExt cx="3927" cy="3928"/>
          </a:xfrm>
        </p:grpSpPr>
        <p:sp>
          <p:nvSpPr>
            <p:cNvPr id="23" name="任意多边形 22"/>
            <p:cNvSpPr/>
            <p:nvPr/>
          </p:nvSpPr>
          <p:spPr>
            <a:xfrm>
              <a:off x="15230" y="2745"/>
              <a:ext cx="1551" cy="3928"/>
            </a:xfrm>
            <a:custGeom>
              <a:avLst/>
              <a:gdLst>
                <a:gd name="connisteX0" fmla="*/ 0 w 984885"/>
                <a:gd name="connsiteY0" fmla="*/ 0 h 2494280"/>
                <a:gd name="connisteX1" fmla="*/ 69215 w 984885"/>
                <a:gd name="connsiteY1" fmla="*/ 43180 h 2494280"/>
                <a:gd name="connisteX2" fmla="*/ 200025 w 984885"/>
                <a:gd name="connsiteY2" fmla="*/ 52070 h 2494280"/>
                <a:gd name="connisteX3" fmla="*/ 374650 w 984885"/>
                <a:gd name="connsiteY3" fmla="*/ 78105 h 2494280"/>
                <a:gd name="connisteX4" fmla="*/ 453390 w 984885"/>
                <a:gd name="connsiteY4" fmla="*/ 235585 h 2494280"/>
                <a:gd name="connisteX5" fmla="*/ 732155 w 984885"/>
                <a:gd name="connsiteY5" fmla="*/ 322580 h 2494280"/>
                <a:gd name="connisteX6" fmla="*/ 802005 w 984885"/>
                <a:gd name="connsiteY6" fmla="*/ 374650 h 2494280"/>
                <a:gd name="connisteX7" fmla="*/ 862965 w 984885"/>
                <a:gd name="connsiteY7" fmla="*/ 409575 h 2494280"/>
                <a:gd name="connisteX8" fmla="*/ 950595 w 984885"/>
                <a:gd name="connsiteY8" fmla="*/ 462280 h 2494280"/>
                <a:gd name="connisteX9" fmla="*/ 915670 w 984885"/>
                <a:gd name="connsiteY9" fmla="*/ 723900 h 2494280"/>
                <a:gd name="connisteX10" fmla="*/ 932815 w 984885"/>
                <a:gd name="connsiteY10" fmla="*/ 758825 h 2494280"/>
                <a:gd name="connisteX11" fmla="*/ 819785 w 984885"/>
                <a:gd name="connsiteY11" fmla="*/ 906780 h 2494280"/>
                <a:gd name="connisteX12" fmla="*/ 810895 w 984885"/>
                <a:gd name="connsiteY12" fmla="*/ 915670 h 2494280"/>
                <a:gd name="connisteX13" fmla="*/ 784860 w 984885"/>
                <a:gd name="connsiteY13" fmla="*/ 1020445 h 2494280"/>
                <a:gd name="connisteX14" fmla="*/ 906780 w 984885"/>
                <a:gd name="connsiteY14" fmla="*/ 1177290 h 2494280"/>
                <a:gd name="connisteX15" fmla="*/ 819785 w 984885"/>
                <a:gd name="connsiteY15" fmla="*/ 1194435 h 2494280"/>
                <a:gd name="connisteX16" fmla="*/ 828040 w 984885"/>
                <a:gd name="connsiteY16" fmla="*/ 1299210 h 2494280"/>
                <a:gd name="connisteX17" fmla="*/ 810895 w 984885"/>
                <a:gd name="connsiteY17" fmla="*/ 1421130 h 2494280"/>
                <a:gd name="connisteX18" fmla="*/ 880745 w 984885"/>
                <a:gd name="connsiteY18" fmla="*/ 1430020 h 2494280"/>
                <a:gd name="connisteX19" fmla="*/ 941705 w 984885"/>
                <a:gd name="connsiteY19" fmla="*/ 1508760 h 2494280"/>
                <a:gd name="connisteX20" fmla="*/ 932815 w 984885"/>
                <a:gd name="connsiteY20" fmla="*/ 1560830 h 2494280"/>
                <a:gd name="connisteX21" fmla="*/ 984885 w 984885"/>
                <a:gd name="connsiteY21" fmla="*/ 1595755 h 2494280"/>
                <a:gd name="connisteX22" fmla="*/ 932815 w 984885"/>
                <a:gd name="connsiteY22" fmla="*/ 1682750 h 2494280"/>
                <a:gd name="connisteX23" fmla="*/ 854075 w 984885"/>
                <a:gd name="connsiteY23" fmla="*/ 1761490 h 2494280"/>
                <a:gd name="connisteX24" fmla="*/ 784860 w 984885"/>
                <a:gd name="connsiteY24" fmla="*/ 1866265 h 2494280"/>
                <a:gd name="connisteX25" fmla="*/ 784860 w 984885"/>
                <a:gd name="connsiteY25" fmla="*/ 1971040 h 2494280"/>
                <a:gd name="connisteX26" fmla="*/ 732155 w 984885"/>
                <a:gd name="connsiteY26" fmla="*/ 2023110 h 2494280"/>
                <a:gd name="connisteX27" fmla="*/ 671195 w 984885"/>
                <a:gd name="connsiteY27" fmla="*/ 2049145 h 2494280"/>
                <a:gd name="connisteX28" fmla="*/ 671195 w 984885"/>
                <a:gd name="connsiteY28" fmla="*/ 2162810 h 2494280"/>
                <a:gd name="connisteX29" fmla="*/ 854075 w 984885"/>
                <a:gd name="connsiteY29" fmla="*/ 2171065 h 2494280"/>
                <a:gd name="connisteX30" fmla="*/ 845820 w 984885"/>
                <a:gd name="connsiteY30" fmla="*/ 2267585 h 2494280"/>
                <a:gd name="connisteX31" fmla="*/ 941705 w 984885"/>
                <a:gd name="connsiteY31" fmla="*/ 2363470 h 2494280"/>
                <a:gd name="connisteX32" fmla="*/ 880745 w 984885"/>
                <a:gd name="connsiteY32" fmla="*/ 2494280 h 24942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</a:cxnLst>
              <a:rect l="l" t="t" r="r" b="b"/>
              <a:pathLst>
                <a:path w="984885" h="2494280">
                  <a:moveTo>
                    <a:pt x="0" y="0"/>
                  </a:moveTo>
                  <a:cubicBezTo>
                    <a:pt x="11430" y="8255"/>
                    <a:pt x="29210" y="33020"/>
                    <a:pt x="69215" y="43180"/>
                  </a:cubicBezTo>
                  <a:cubicBezTo>
                    <a:pt x="109220" y="53340"/>
                    <a:pt x="139065" y="45085"/>
                    <a:pt x="200025" y="52070"/>
                  </a:cubicBezTo>
                  <a:cubicBezTo>
                    <a:pt x="260985" y="59055"/>
                    <a:pt x="323850" y="41275"/>
                    <a:pt x="374650" y="78105"/>
                  </a:cubicBezTo>
                  <a:cubicBezTo>
                    <a:pt x="425450" y="114935"/>
                    <a:pt x="381635" y="186690"/>
                    <a:pt x="453390" y="235585"/>
                  </a:cubicBezTo>
                  <a:cubicBezTo>
                    <a:pt x="525145" y="284480"/>
                    <a:pt x="662305" y="294640"/>
                    <a:pt x="732155" y="322580"/>
                  </a:cubicBezTo>
                  <a:cubicBezTo>
                    <a:pt x="802005" y="350520"/>
                    <a:pt x="775970" y="357505"/>
                    <a:pt x="802005" y="374650"/>
                  </a:cubicBezTo>
                  <a:cubicBezTo>
                    <a:pt x="828040" y="391795"/>
                    <a:pt x="833120" y="391795"/>
                    <a:pt x="862965" y="409575"/>
                  </a:cubicBezTo>
                  <a:cubicBezTo>
                    <a:pt x="892810" y="427355"/>
                    <a:pt x="939800" y="399415"/>
                    <a:pt x="950595" y="462280"/>
                  </a:cubicBezTo>
                  <a:cubicBezTo>
                    <a:pt x="961390" y="525145"/>
                    <a:pt x="919480" y="664845"/>
                    <a:pt x="915670" y="723900"/>
                  </a:cubicBezTo>
                  <a:cubicBezTo>
                    <a:pt x="911860" y="782955"/>
                    <a:pt x="951865" y="721995"/>
                    <a:pt x="932815" y="758825"/>
                  </a:cubicBezTo>
                  <a:cubicBezTo>
                    <a:pt x="913765" y="795655"/>
                    <a:pt x="843915" y="875665"/>
                    <a:pt x="819785" y="906780"/>
                  </a:cubicBezTo>
                  <a:cubicBezTo>
                    <a:pt x="795655" y="937895"/>
                    <a:pt x="817880" y="892810"/>
                    <a:pt x="810895" y="915670"/>
                  </a:cubicBezTo>
                  <a:cubicBezTo>
                    <a:pt x="803910" y="938530"/>
                    <a:pt x="765810" y="968375"/>
                    <a:pt x="784860" y="1020445"/>
                  </a:cubicBezTo>
                  <a:cubicBezTo>
                    <a:pt x="803910" y="1072515"/>
                    <a:pt x="899795" y="1142365"/>
                    <a:pt x="906780" y="1177290"/>
                  </a:cubicBezTo>
                  <a:cubicBezTo>
                    <a:pt x="913765" y="1212215"/>
                    <a:pt x="835660" y="1170305"/>
                    <a:pt x="819785" y="1194435"/>
                  </a:cubicBezTo>
                  <a:cubicBezTo>
                    <a:pt x="803910" y="1218565"/>
                    <a:pt x="829945" y="1254125"/>
                    <a:pt x="828040" y="1299210"/>
                  </a:cubicBezTo>
                  <a:cubicBezTo>
                    <a:pt x="826135" y="1344295"/>
                    <a:pt x="800100" y="1395095"/>
                    <a:pt x="810895" y="1421130"/>
                  </a:cubicBezTo>
                  <a:cubicBezTo>
                    <a:pt x="821690" y="1447165"/>
                    <a:pt x="854710" y="1412240"/>
                    <a:pt x="880745" y="1430020"/>
                  </a:cubicBezTo>
                  <a:cubicBezTo>
                    <a:pt x="906780" y="1447800"/>
                    <a:pt x="931545" y="1482725"/>
                    <a:pt x="941705" y="1508760"/>
                  </a:cubicBezTo>
                  <a:cubicBezTo>
                    <a:pt x="951865" y="1534795"/>
                    <a:pt x="923925" y="1543685"/>
                    <a:pt x="932815" y="1560830"/>
                  </a:cubicBezTo>
                  <a:cubicBezTo>
                    <a:pt x="941705" y="1577975"/>
                    <a:pt x="984885" y="1571625"/>
                    <a:pt x="984885" y="1595755"/>
                  </a:cubicBezTo>
                  <a:cubicBezTo>
                    <a:pt x="984885" y="1619885"/>
                    <a:pt x="958850" y="1649730"/>
                    <a:pt x="932815" y="1682750"/>
                  </a:cubicBezTo>
                  <a:cubicBezTo>
                    <a:pt x="906780" y="1715770"/>
                    <a:pt x="883920" y="1724660"/>
                    <a:pt x="854075" y="1761490"/>
                  </a:cubicBezTo>
                  <a:cubicBezTo>
                    <a:pt x="824230" y="1798320"/>
                    <a:pt x="798830" y="1824355"/>
                    <a:pt x="784860" y="1866265"/>
                  </a:cubicBezTo>
                  <a:cubicBezTo>
                    <a:pt x="770890" y="1908175"/>
                    <a:pt x="795655" y="1939925"/>
                    <a:pt x="784860" y="1971040"/>
                  </a:cubicBezTo>
                  <a:cubicBezTo>
                    <a:pt x="774065" y="2002155"/>
                    <a:pt x="755015" y="2007235"/>
                    <a:pt x="732155" y="2023110"/>
                  </a:cubicBezTo>
                  <a:cubicBezTo>
                    <a:pt x="709295" y="2038985"/>
                    <a:pt x="683260" y="2021205"/>
                    <a:pt x="671195" y="2049145"/>
                  </a:cubicBezTo>
                  <a:cubicBezTo>
                    <a:pt x="659130" y="2077085"/>
                    <a:pt x="634365" y="2138680"/>
                    <a:pt x="671195" y="2162810"/>
                  </a:cubicBezTo>
                  <a:cubicBezTo>
                    <a:pt x="708025" y="2186940"/>
                    <a:pt x="819150" y="2150110"/>
                    <a:pt x="854075" y="2171065"/>
                  </a:cubicBezTo>
                  <a:cubicBezTo>
                    <a:pt x="889000" y="2192020"/>
                    <a:pt x="828040" y="2228850"/>
                    <a:pt x="845820" y="2267585"/>
                  </a:cubicBezTo>
                  <a:cubicBezTo>
                    <a:pt x="863600" y="2306320"/>
                    <a:pt x="934720" y="2318385"/>
                    <a:pt x="941705" y="2363470"/>
                  </a:cubicBezTo>
                  <a:cubicBezTo>
                    <a:pt x="948690" y="2408555"/>
                    <a:pt x="894715" y="2470150"/>
                    <a:pt x="880745" y="249428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6589" y="4516"/>
              <a:ext cx="2568" cy="2088"/>
            </a:xfrm>
            <a:custGeom>
              <a:avLst/>
              <a:gdLst>
                <a:gd name="connisteX0" fmla="*/ 0 w 1630680"/>
                <a:gd name="connsiteY0" fmla="*/ 0 h 1325880"/>
                <a:gd name="connisteX1" fmla="*/ 156845 w 1630680"/>
                <a:gd name="connsiteY1" fmla="*/ 87630 h 1325880"/>
                <a:gd name="connisteX2" fmla="*/ 453390 w 1630680"/>
                <a:gd name="connsiteY2" fmla="*/ 78740 h 1325880"/>
                <a:gd name="connisteX3" fmla="*/ 488315 w 1630680"/>
                <a:gd name="connsiteY3" fmla="*/ 218440 h 1325880"/>
                <a:gd name="connisteX4" fmla="*/ 549275 w 1630680"/>
                <a:gd name="connsiteY4" fmla="*/ 235585 h 1325880"/>
                <a:gd name="connisteX5" fmla="*/ 575945 w 1630680"/>
                <a:gd name="connsiteY5" fmla="*/ 392430 h 1325880"/>
                <a:gd name="connisteX6" fmla="*/ 645795 w 1630680"/>
                <a:gd name="connsiteY6" fmla="*/ 331470 h 1325880"/>
                <a:gd name="connisteX7" fmla="*/ 645795 w 1630680"/>
                <a:gd name="connsiteY7" fmla="*/ 436245 h 1325880"/>
                <a:gd name="connisteX8" fmla="*/ 758825 w 1630680"/>
                <a:gd name="connsiteY8" fmla="*/ 506095 h 1325880"/>
                <a:gd name="connisteX9" fmla="*/ 784860 w 1630680"/>
                <a:gd name="connsiteY9" fmla="*/ 601980 h 1325880"/>
                <a:gd name="connisteX10" fmla="*/ 1038225 w 1630680"/>
                <a:gd name="connsiteY10" fmla="*/ 750570 h 1325880"/>
                <a:gd name="connisteX11" fmla="*/ 1151255 w 1630680"/>
                <a:gd name="connsiteY11" fmla="*/ 854710 h 1325880"/>
                <a:gd name="connisteX12" fmla="*/ 1107440 w 1630680"/>
                <a:gd name="connsiteY12" fmla="*/ 959485 h 1325880"/>
                <a:gd name="connisteX13" fmla="*/ 1072515 w 1630680"/>
                <a:gd name="connsiteY13" fmla="*/ 1029335 h 1325880"/>
                <a:gd name="connisteX14" fmla="*/ 1134110 w 1630680"/>
                <a:gd name="connsiteY14" fmla="*/ 1055370 h 1325880"/>
                <a:gd name="connisteX15" fmla="*/ 1160145 w 1630680"/>
                <a:gd name="connsiteY15" fmla="*/ 1125220 h 1325880"/>
                <a:gd name="connisteX16" fmla="*/ 1247140 w 1630680"/>
                <a:gd name="connsiteY16" fmla="*/ 1125220 h 1325880"/>
                <a:gd name="connisteX17" fmla="*/ 1308100 w 1630680"/>
                <a:gd name="connsiteY17" fmla="*/ 1264920 h 1325880"/>
                <a:gd name="connisteX18" fmla="*/ 1473835 w 1630680"/>
                <a:gd name="connsiteY18" fmla="*/ 1299845 h 1325880"/>
                <a:gd name="connisteX19" fmla="*/ 1630680 w 1630680"/>
                <a:gd name="connsiteY19" fmla="*/ 1325880 h 13258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</a:cxnLst>
              <a:rect l="l" t="t" r="r" b="b"/>
              <a:pathLst>
                <a:path w="1630680" h="1325880">
                  <a:moveTo>
                    <a:pt x="0" y="0"/>
                  </a:moveTo>
                  <a:cubicBezTo>
                    <a:pt x="25400" y="17780"/>
                    <a:pt x="66040" y="71755"/>
                    <a:pt x="156845" y="87630"/>
                  </a:cubicBezTo>
                  <a:cubicBezTo>
                    <a:pt x="247650" y="103505"/>
                    <a:pt x="387350" y="52705"/>
                    <a:pt x="453390" y="78740"/>
                  </a:cubicBezTo>
                  <a:cubicBezTo>
                    <a:pt x="519430" y="104775"/>
                    <a:pt x="469265" y="187325"/>
                    <a:pt x="488315" y="218440"/>
                  </a:cubicBezTo>
                  <a:cubicBezTo>
                    <a:pt x="507365" y="249555"/>
                    <a:pt x="531495" y="200660"/>
                    <a:pt x="549275" y="235585"/>
                  </a:cubicBezTo>
                  <a:cubicBezTo>
                    <a:pt x="567055" y="270510"/>
                    <a:pt x="556895" y="373380"/>
                    <a:pt x="575945" y="392430"/>
                  </a:cubicBezTo>
                  <a:cubicBezTo>
                    <a:pt x="594995" y="411480"/>
                    <a:pt x="631825" y="322580"/>
                    <a:pt x="645795" y="331470"/>
                  </a:cubicBezTo>
                  <a:cubicBezTo>
                    <a:pt x="659765" y="340360"/>
                    <a:pt x="622935" y="401320"/>
                    <a:pt x="645795" y="436245"/>
                  </a:cubicBezTo>
                  <a:cubicBezTo>
                    <a:pt x="668655" y="471170"/>
                    <a:pt x="730885" y="473075"/>
                    <a:pt x="758825" y="506095"/>
                  </a:cubicBezTo>
                  <a:cubicBezTo>
                    <a:pt x="786765" y="539115"/>
                    <a:pt x="728980" y="553085"/>
                    <a:pt x="784860" y="601980"/>
                  </a:cubicBezTo>
                  <a:cubicBezTo>
                    <a:pt x="840740" y="650875"/>
                    <a:pt x="965200" y="699770"/>
                    <a:pt x="1038225" y="750570"/>
                  </a:cubicBezTo>
                  <a:cubicBezTo>
                    <a:pt x="1111250" y="801370"/>
                    <a:pt x="1137285" y="812800"/>
                    <a:pt x="1151255" y="854710"/>
                  </a:cubicBezTo>
                  <a:cubicBezTo>
                    <a:pt x="1165225" y="896620"/>
                    <a:pt x="1123315" y="924560"/>
                    <a:pt x="1107440" y="959485"/>
                  </a:cubicBezTo>
                  <a:cubicBezTo>
                    <a:pt x="1091565" y="994410"/>
                    <a:pt x="1067435" y="1010285"/>
                    <a:pt x="1072515" y="1029335"/>
                  </a:cubicBezTo>
                  <a:cubicBezTo>
                    <a:pt x="1077595" y="1048385"/>
                    <a:pt x="1116330" y="1036320"/>
                    <a:pt x="1134110" y="1055370"/>
                  </a:cubicBezTo>
                  <a:cubicBezTo>
                    <a:pt x="1151890" y="1074420"/>
                    <a:pt x="1137285" y="1111250"/>
                    <a:pt x="1160145" y="1125220"/>
                  </a:cubicBezTo>
                  <a:cubicBezTo>
                    <a:pt x="1183005" y="1139190"/>
                    <a:pt x="1217295" y="1097280"/>
                    <a:pt x="1247140" y="1125220"/>
                  </a:cubicBezTo>
                  <a:cubicBezTo>
                    <a:pt x="1276985" y="1153160"/>
                    <a:pt x="1263015" y="1229995"/>
                    <a:pt x="1308100" y="1264920"/>
                  </a:cubicBezTo>
                  <a:cubicBezTo>
                    <a:pt x="1353185" y="1299845"/>
                    <a:pt x="1409065" y="1287780"/>
                    <a:pt x="1473835" y="1299845"/>
                  </a:cubicBezTo>
                  <a:cubicBezTo>
                    <a:pt x="1538605" y="1311910"/>
                    <a:pt x="1602740" y="1321435"/>
                    <a:pt x="1630680" y="132588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167620" y="148145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易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600055" y="24193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北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09985" y="297942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641350"/>
            <a:ext cx="7213600" cy="379730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3"/>
            </p:custDataLst>
          </p:nvPr>
        </p:nvGraphicFramePr>
        <p:xfrm>
          <a:off x="598805" y="4839335"/>
          <a:ext cx="6561455" cy="184023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58315"/>
                <a:gridCol w="2712085"/>
                <a:gridCol w="2091055"/>
              </a:tblGrid>
              <a:tr h="651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华文中宋" panose="02010600040101010101" charset="-122"/>
                          <a:ea typeface="华文中宋" panose="02010600040101010101" charset="-122"/>
                        </a:rPr>
                        <a:t>河流名称</a:t>
                      </a:r>
                      <a:endParaRPr lang="zh-CN" altLang="en-US" sz="2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华文中宋" panose="02010600040101010101" charset="-122"/>
                          <a:ea typeface="华文中宋" panose="02010600040101010101" charset="-122"/>
                        </a:rPr>
                        <a:t>河流流向</a:t>
                      </a:r>
                      <a:endParaRPr lang="zh-CN" altLang="en-US" sz="2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华文中宋" panose="02010600040101010101" charset="-122"/>
                          <a:ea typeface="华文中宋" panose="02010600040101010101" charset="-122"/>
                        </a:rPr>
                        <a:t>注入</a:t>
                      </a:r>
                      <a:endParaRPr lang="zh-CN" altLang="en-US" sz="2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</a:tr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中宋" panose="02010600040101010101" charset="-122"/>
                          <a:ea typeface="华文中宋" panose="02010600040101010101" charset="-122"/>
                        </a:rPr>
                        <a:t>易北河</a:t>
                      </a:r>
                      <a:endParaRPr lang="zh-CN" altLang="en-US" sz="2400" b="1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0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0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731135" y="5836920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自东南向西北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99125" y="5836920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北海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934700" y="4231640"/>
            <a:ext cx="1229360" cy="4603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地势高</a:t>
            </a:r>
            <a:endParaRPr lang="zh-CN" altLang="en-US" sz="24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25585" y="1282700"/>
            <a:ext cx="1229360" cy="4603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地势低</a:t>
            </a:r>
            <a:endParaRPr lang="zh-CN" altLang="en-US" sz="24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7742555" y="288290"/>
            <a:ext cx="4239260" cy="2763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8"/>
          <p:cNvPicPr/>
          <p:nvPr/>
        </p:nvPicPr>
        <p:blipFill>
          <a:blip r:embed="rId5"/>
          <a:stretch>
            <a:fillRect/>
          </a:stretch>
        </p:blipFill>
        <p:spPr>
          <a:xfrm>
            <a:off x="7742555" y="3856355"/>
            <a:ext cx="4115435" cy="28232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便捷的交通网络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IMG_1045(20211114-1059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5560" y="-52070"/>
            <a:ext cx="4536440" cy="685800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8393430" y="326961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莱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71840" y="435927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茵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745855" y="515429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708265" y="2876550"/>
            <a:ext cx="2755900" cy="3906520"/>
            <a:chOff x="12139" y="4530"/>
            <a:chExt cx="4340" cy="6152"/>
          </a:xfrm>
        </p:grpSpPr>
        <p:grpSp>
          <p:nvGrpSpPr>
            <p:cNvPr id="31" name="组合 30"/>
            <p:cNvGrpSpPr/>
            <p:nvPr/>
          </p:nvGrpSpPr>
          <p:grpSpPr>
            <a:xfrm>
              <a:off x="12139" y="4530"/>
              <a:ext cx="2060" cy="6152"/>
              <a:chOff x="12139" y="4530"/>
              <a:chExt cx="2060" cy="6152"/>
            </a:xfrm>
          </p:grpSpPr>
          <p:sp>
            <p:nvSpPr>
              <p:cNvPr id="29" name="任意多边形 28"/>
              <p:cNvSpPr/>
              <p:nvPr/>
            </p:nvSpPr>
            <p:spPr>
              <a:xfrm>
                <a:off x="12139" y="4530"/>
                <a:ext cx="2061" cy="6153"/>
              </a:xfrm>
              <a:custGeom>
                <a:avLst/>
                <a:gdLst>
                  <a:gd name="connisteX0" fmla="*/ 0 w 1309026"/>
                  <a:gd name="connsiteY0" fmla="*/ 0 h 3907155"/>
                  <a:gd name="connisteX1" fmla="*/ 148590 w 1309026"/>
                  <a:gd name="connsiteY1" fmla="*/ 43815 h 3907155"/>
                  <a:gd name="connisteX2" fmla="*/ 296545 w 1309026"/>
                  <a:gd name="connsiteY2" fmla="*/ 78740 h 3907155"/>
                  <a:gd name="connisteX3" fmla="*/ 384175 w 1309026"/>
                  <a:gd name="connsiteY3" fmla="*/ 174625 h 3907155"/>
                  <a:gd name="connisteX4" fmla="*/ 488950 w 1309026"/>
                  <a:gd name="connsiteY4" fmla="*/ 235585 h 3907155"/>
                  <a:gd name="connisteX5" fmla="*/ 462280 w 1309026"/>
                  <a:gd name="connsiteY5" fmla="*/ 480060 h 3907155"/>
                  <a:gd name="connisteX6" fmla="*/ 558165 w 1309026"/>
                  <a:gd name="connsiteY6" fmla="*/ 610870 h 3907155"/>
                  <a:gd name="connisteX7" fmla="*/ 601980 w 1309026"/>
                  <a:gd name="connsiteY7" fmla="*/ 767715 h 3907155"/>
                  <a:gd name="connisteX8" fmla="*/ 619760 w 1309026"/>
                  <a:gd name="connsiteY8" fmla="*/ 828675 h 3907155"/>
                  <a:gd name="connisteX9" fmla="*/ 741680 w 1309026"/>
                  <a:gd name="connsiteY9" fmla="*/ 1125220 h 3907155"/>
                  <a:gd name="connisteX10" fmla="*/ 907415 w 1309026"/>
                  <a:gd name="connsiteY10" fmla="*/ 1256030 h 3907155"/>
                  <a:gd name="connisteX11" fmla="*/ 959485 w 1309026"/>
                  <a:gd name="connsiteY11" fmla="*/ 1464945 h 3907155"/>
                  <a:gd name="connisteX12" fmla="*/ 1151255 w 1309026"/>
                  <a:gd name="connsiteY12" fmla="*/ 1491615 h 3907155"/>
                  <a:gd name="connisteX13" fmla="*/ 1221105 w 1309026"/>
                  <a:gd name="connsiteY13" fmla="*/ 1561465 h 3907155"/>
                  <a:gd name="connisteX14" fmla="*/ 1308735 w 1309026"/>
                  <a:gd name="connsiteY14" fmla="*/ 1700530 h 3907155"/>
                  <a:gd name="connisteX15" fmla="*/ 1247140 w 1309026"/>
                  <a:gd name="connsiteY15" fmla="*/ 1726565 h 3907155"/>
                  <a:gd name="connisteX16" fmla="*/ 1290955 w 1309026"/>
                  <a:gd name="connsiteY16" fmla="*/ 1866265 h 3907155"/>
                  <a:gd name="connisteX17" fmla="*/ 1290955 w 1309026"/>
                  <a:gd name="connsiteY17" fmla="*/ 2049780 h 3907155"/>
                  <a:gd name="connisteX18" fmla="*/ 1151255 w 1309026"/>
                  <a:gd name="connsiteY18" fmla="*/ 2328545 h 3907155"/>
                  <a:gd name="connisteX19" fmla="*/ 959485 w 1309026"/>
                  <a:gd name="connsiteY19" fmla="*/ 2581275 h 3907155"/>
                  <a:gd name="connisteX20" fmla="*/ 863600 w 1309026"/>
                  <a:gd name="connsiteY20" fmla="*/ 2825750 h 3907155"/>
                  <a:gd name="connisteX21" fmla="*/ 819785 w 1309026"/>
                  <a:gd name="connsiteY21" fmla="*/ 3008630 h 3907155"/>
                  <a:gd name="connisteX22" fmla="*/ 784860 w 1309026"/>
                  <a:gd name="connsiteY22" fmla="*/ 3148330 h 3907155"/>
                  <a:gd name="connisteX23" fmla="*/ 907415 w 1309026"/>
                  <a:gd name="connsiteY23" fmla="*/ 3357880 h 3907155"/>
                  <a:gd name="connisteX24" fmla="*/ 1151255 w 1309026"/>
                  <a:gd name="connsiteY24" fmla="*/ 3305175 h 3907155"/>
                  <a:gd name="connisteX25" fmla="*/ 1081405 w 1309026"/>
                  <a:gd name="connsiteY25" fmla="*/ 3453765 h 3907155"/>
                  <a:gd name="connisteX26" fmla="*/ 915670 w 1309026"/>
                  <a:gd name="connsiteY26" fmla="*/ 3540760 h 3907155"/>
                  <a:gd name="connisteX27" fmla="*/ 784860 w 1309026"/>
                  <a:gd name="connsiteY27" fmla="*/ 3601720 h 3907155"/>
                  <a:gd name="connisteX28" fmla="*/ 662940 w 1309026"/>
                  <a:gd name="connsiteY28" fmla="*/ 3689350 h 3907155"/>
                  <a:gd name="connisteX29" fmla="*/ 767715 w 1309026"/>
                  <a:gd name="connsiteY29" fmla="*/ 3802380 h 3907155"/>
                  <a:gd name="connisteX30" fmla="*/ 784860 w 1309026"/>
                  <a:gd name="connsiteY30" fmla="*/ 3907155 h 390715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</a:cxnLst>
                <a:rect l="l" t="t" r="r" b="b"/>
                <a:pathLst>
                  <a:path w="1309027" h="3907155">
                    <a:moveTo>
                      <a:pt x="0" y="0"/>
                    </a:moveTo>
                    <a:cubicBezTo>
                      <a:pt x="26670" y="8255"/>
                      <a:pt x="89535" y="27940"/>
                      <a:pt x="148590" y="43815"/>
                    </a:cubicBezTo>
                    <a:cubicBezTo>
                      <a:pt x="207645" y="59690"/>
                      <a:pt x="249555" y="52705"/>
                      <a:pt x="296545" y="78740"/>
                    </a:cubicBezTo>
                    <a:cubicBezTo>
                      <a:pt x="343535" y="104775"/>
                      <a:pt x="345440" y="143510"/>
                      <a:pt x="384175" y="174625"/>
                    </a:cubicBezTo>
                    <a:cubicBezTo>
                      <a:pt x="422910" y="205740"/>
                      <a:pt x="473075" y="174625"/>
                      <a:pt x="488950" y="235585"/>
                    </a:cubicBezTo>
                    <a:cubicBezTo>
                      <a:pt x="504825" y="296545"/>
                      <a:pt x="448310" y="405130"/>
                      <a:pt x="462280" y="480060"/>
                    </a:cubicBezTo>
                    <a:cubicBezTo>
                      <a:pt x="476250" y="554990"/>
                      <a:pt x="530225" y="553085"/>
                      <a:pt x="558165" y="610870"/>
                    </a:cubicBezTo>
                    <a:cubicBezTo>
                      <a:pt x="586105" y="668655"/>
                      <a:pt x="589915" y="723900"/>
                      <a:pt x="601980" y="767715"/>
                    </a:cubicBezTo>
                    <a:cubicBezTo>
                      <a:pt x="614045" y="811530"/>
                      <a:pt x="591820" y="756920"/>
                      <a:pt x="619760" y="828675"/>
                    </a:cubicBezTo>
                    <a:cubicBezTo>
                      <a:pt x="647700" y="900430"/>
                      <a:pt x="683895" y="1039495"/>
                      <a:pt x="741680" y="1125220"/>
                    </a:cubicBezTo>
                    <a:cubicBezTo>
                      <a:pt x="799465" y="1210945"/>
                      <a:pt x="863600" y="1188085"/>
                      <a:pt x="907415" y="1256030"/>
                    </a:cubicBezTo>
                    <a:cubicBezTo>
                      <a:pt x="951230" y="1323975"/>
                      <a:pt x="910590" y="1417955"/>
                      <a:pt x="959485" y="1464945"/>
                    </a:cubicBezTo>
                    <a:cubicBezTo>
                      <a:pt x="1008380" y="1511935"/>
                      <a:pt x="1099185" y="1472565"/>
                      <a:pt x="1151255" y="1491615"/>
                    </a:cubicBezTo>
                    <a:cubicBezTo>
                      <a:pt x="1203325" y="1510665"/>
                      <a:pt x="1189355" y="1519555"/>
                      <a:pt x="1221105" y="1561465"/>
                    </a:cubicBezTo>
                    <a:cubicBezTo>
                      <a:pt x="1252855" y="1603375"/>
                      <a:pt x="1303655" y="1667510"/>
                      <a:pt x="1308735" y="1700530"/>
                    </a:cubicBezTo>
                    <a:cubicBezTo>
                      <a:pt x="1313815" y="1733550"/>
                      <a:pt x="1250950" y="1693545"/>
                      <a:pt x="1247140" y="1726565"/>
                    </a:cubicBezTo>
                    <a:cubicBezTo>
                      <a:pt x="1243330" y="1759585"/>
                      <a:pt x="1282065" y="1801495"/>
                      <a:pt x="1290955" y="1866265"/>
                    </a:cubicBezTo>
                    <a:cubicBezTo>
                      <a:pt x="1299845" y="1931035"/>
                      <a:pt x="1318895" y="1957070"/>
                      <a:pt x="1290955" y="2049780"/>
                    </a:cubicBezTo>
                    <a:cubicBezTo>
                      <a:pt x="1263015" y="2142490"/>
                      <a:pt x="1217295" y="2222500"/>
                      <a:pt x="1151255" y="2328545"/>
                    </a:cubicBezTo>
                    <a:cubicBezTo>
                      <a:pt x="1085215" y="2434590"/>
                      <a:pt x="1017270" y="2481580"/>
                      <a:pt x="959485" y="2581275"/>
                    </a:cubicBezTo>
                    <a:cubicBezTo>
                      <a:pt x="901700" y="2680970"/>
                      <a:pt x="891540" y="2740025"/>
                      <a:pt x="863600" y="2825750"/>
                    </a:cubicBezTo>
                    <a:cubicBezTo>
                      <a:pt x="835660" y="2911475"/>
                      <a:pt x="835660" y="2943860"/>
                      <a:pt x="819785" y="3008630"/>
                    </a:cubicBezTo>
                    <a:cubicBezTo>
                      <a:pt x="803910" y="3073400"/>
                      <a:pt x="767080" y="3078480"/>
                      <a:pt x="784860" y="3148330"/>
                    </a:cubicBezTo>
                    <a:cubicBezTo>
                      <a:pt x="802640" y="3218180"/>
                      <a:pt x="834390" y="3326765"/>
                      <a:pt x="907415" y="3357880"/>
                    </a:cubicBezTo>
                    <a:cubicBezTo>
                      <a:pt x="980440" y="3388995"/>
                      <a:pt x="1116330" y="3286125"/>
                      <a:pt x="1151255" y="3305175"/>
                    </a:cubicBezTo>
                    <a:cubicBezTo>
                      <a:pt x="1186180" y="3324225"/>
                      <a:pt x="1128395" y="3406775"/>
                      <a:pt x="1081405" y="3453765"/>
                    </a:cubicBezTo>
                    <a:cubicBezTo>
                      <a:pt x="1034415" y="3500755"/>
                      <a:pt x="974725" y="3510915"/>
                      <a:pt x="915670" y="3540760"/>
                    </a:cubicBezTo>
                    <a:cubicBezTo>
                      <a:pt x="856615" y="3570605"/>
                      <a:pt x="835660" y="3571875"/>
                      <a:pt x="784860" y="3601720"/>
                    </a:cubicBezTo>
                    <a:cubicBezTo>
                      <a:pt x="734060" y="3631565"/>
                      <a:pt x="666115" y="3649345"/>
                      <a:pt x="662940" y="3689350"/>
                    </a:cubicBezTo>
                    <a:cubicBezTo>
                      <a:pt x="659765" y="3729355"/>
                      <a:pt x="743585" y="3758565"/>
                      <a:pt x="767715" y="3802380"/>
                    </a:cubicBezTo>
                    <a:cubicBezTo>
                      <a:pt x="791845" y="3846195"/>
                      <a:pt x="783590" y="3888740"/>
                      <a:pt x="784860" y="3907155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12207" y="6467"/>
                <a:ext cx="1278" cy="2939"/>
              </a:xfrm>
              <a:custGeom>
                <a:avLst/>
                <a:gdLst>
                  <a:gd name="connisteX0" fmla="*/ 427730 w 811270"/>
                  <a:gd name="connsiteY0" fmla="*/ 1866265 h 1866265"/>
                  <a:gd name="connisteX1" fmla="*/ 296920 w 811270"/>
                  <a:gd name="connsiteY1" fmla="*/ 1787525 h 1866265"/>
                  <a:gd name="connisteX2" fmla="*/ 305810 w 811270"/>
                  <a:gd name="connsiteY2" fmla="*/ 1682750 h 1866265"/>
                  <a:gd name="connisteX3" fmla="*/ 192145 w 811270"/>
                  <a:gd name="connsiteY3" fmla="*/ 1595755 h 1866265"/>
                  <a:gd name="connisteX4" fmla="*/ 175000 w 811270"/>
                  <a:gd name="connsiteY4" fmla="*/ 1473835 h 1866265"/>
                  <a:gd name="connisteX5" fmla="*/ 148965 w 811270"/>
                  <a:gd name="connsiteY5" fmla="*/ 1377950 h 1866265"/>
                  <a:gd name="connisteX6" fmla="*/ 44190 w 811270"/>
                  <a:gd name="connsiteY6" fmla="*/ 1290320 h 1866265"/>
                  <a:gd name="connisteX7" fmla="*/ 375 w 811270"/>
                  <a:gd name="connsiteY7" fmla="*/ 1255395 h 1866265"/>
                  <a:gd name="connisteX8" fmla="*/ 61335 w 811270"/>
                  <a:gd name="connsiteY8" fmla="*/ 1194435 h 1866265"/>
                  <a:gd name="connisteX9" fmla="*/ 44190 w 811270"/>
                  <a:gd name="connsiteY9" fmla="*/ 1072515 h 1866265"/>
                  <a:gd name="connisteX10" fmla="*/ 79115 w 811270"/>
                  <a:gd name="connsiteY10" fmla="*/ 923925 h 1866265"/>
                  <a:gd name="connisteX11" fmla="*/ 114040 w 811270"/>
                  <a:gd name="connsiteY11" fmla="*/ 828040 h 1866265"/>
                  <a:gd name="connisteX12" fmla="*/ 131185 w 811270"/>
                  <a:gd name="connsiteY12" fmla="*/ 697230 h 1866265"/>
                  <a:gd name="connisteX13" fmla="*/ 288030 w 811270"/>
                  <a:gd name="connsiteY13" fmla="*/ 610235 h 1866265"/>
                  <a:gd name="connisteX14" fmla="*/ 279775 w 811270"/>
                  <a:gd name="connsiteY14" fmla="*/ 462280 h 1866265"/>
                  <a:gd name="connisteX15" fmla="*/ 418840 w 811270"/>
                  <a:gd name="connsiteY15" fmla="*/ 400685 h 1866265"/>
                  <a:gd name="connisteX16" fmla="*/ 532505 w 811270"/>
                  <a:gd name="connsiteY16" fmla="*/ 339725 h 1866265"/>
                  <a:gd name="connisteX17" fmla="*/ 610610 w 811270"/>
                  <a:gd name="connsiteY17" fmla="*/ 269875 h 1866265"/>
                  <a:gd name="connisteX18" fmla="*/ 663315 w 811270"/>
                  <a:gd name="connsiteY18" fmla="*/ 139065 h 1866265"/>
                  <a:gd name="connisteX19" fmla="*/ 811270 w 811270"/>
                  <a:gd name="connsiteY19" fmla="*/ 0 h 186626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</a:cxnLst>
                <a:rect l="l" t="t" r="r" b="b"/>
                <a:pathLst>
                  <a:path w="811271" h="1866265">
                    <a:moveTo>
                      <a:pt x="427731" y="1866265"/>
                    </a:moveTo>
                    <a:cubicBezTo>
                      <a:pt x="401696" y="1852295"/>
                      <a:pt x="321051" y="1824355"/>
                      <a:pt x="296921" y="1787525"/>
                    </a:cubicBezTo>
                    <a:cubicBezTo>
                      <a:pt x="272791" y="1750695"/>
                      <a:pt x="326766" y="1720850"/>
                      <a:pt x="305811" y="1682750"/>
                    </a:cubicBezTo>
                    <a:cubicBezTo>
                      <a:pt x="284856" y="1644650"/>
                      <a:pt x="218181" y="1637665"/>
                      <a:pt x="192146" y="1595755"/>
                    </a:cubicBezTo>
                    <a:cubicBezTo>
                      <a:pt x="166111" y="1553845"/>
                      <a:pt x="183891" y="1517650"/>
                      <a:pt x="175001" y="1473835"/>
                    </a:cubicBezTo>
                    <a:cubicBezTo>
                      <a:pt x="166111" y="1430020"/>
                      <a:pt x="175001" y="1414780"/>
                      <a:pt x="148966" y="1377950"/>
                    </a:cubicBezTo>
                    <a:cubicBezTo>
                      <a:pt x="122931" y="1341120"/>
                      <a:pt x="74036" y="1315085"/>
                      <a:pt x="44191" y="1290320"/>
                    </a:cubicBezTo>
                    <a:cubicBezTo>
                      <a:pt x="14346" y="1265555"/>
                      <a:pt x="-2799" y="1274445"/>
                      <a:pt x="376" y="1255395"/>
                    </a:cubicBezTo>
                    <a:cubicBezTo>
                      <a:pt x="3551" y="1236345"/>
                      <a:pt x="52446" y="1231265"/>
                      <a:pt x="61336" y="1194435"/>
                    </a:cubicBezTo>
                    <a:cubicBezTo>
                      <a:pt x="70226" y="1157605"/>
                      <a:pt x="40381" y="1126490"/>
                      <a:pt x="44191" y="1072515"/>
                    </a:cubicBezTo>
                    <a:cubicBezTo>
                      <a:pt x="48001" y="1018540"/>
                      <a:pt x="65146" y="972820"/>
                      <a:pt x="79116" y="923925"/>
                    </a:cubicBezTo>
                    <a:cubicBezTo>
                      <a:pt x="93086" y="875030"/>
                      <a:pt x="103881" y="873125"/>
                      <a:pt x="114041" y="828040"/>
                    </a:cubicBezTo>
                    <a:cubicBezTo>
                      <a:pt x="124201" y="782955"/>
                      <a:pt x="96261" y="741045"/>
                      <a:pt x="131186" y="697230"/>
                    </a:cubicBezTo>
                    <a:cubicBezTo>
                      <a:pt x="166111" y="653415"/>
                      <a:pt x="258186" y="657225"/>
                      <a:pt x="288031" y="610235"/>
                    </a:cubicBezTo>
                    <a:cubicBezTo>
                      <a:pt x="317876" y="563245"/>
                      <a:pt x="253741" y="504190"/>
                      <a:pt x="279776" y="462280"/>
                    </a:cubicBezTo>
                    <a:cubicBezTo>
                      <a:pt x="305811" y="420370"/>
                      <a:pt x="368041" y="425450"/>
                      <a:pt x="418841" y="400685"/>
                    </a:cubicBezTo>
                    <a:cubicBezTo>
                      <a:pt x="469641" y="375920"/>
                      <a:pt x="494406" y="365760"/>
                      <a:pt x="532506" y="339725"/>
                    </a:cubicBezTo>
                    <a:cubicBezTo>
                      <a:pt x="570606" y="313690"/>
                      <a:pt x="584576" y="309880"/>
                      <a:pt x="610611" y="269875"/>
                    </a:cubicBezTo>
                    <a:cubicBezTo>
                      <a:pt x="636646" y="229870"/>
                      <a:pt x="623311" y="193040"/>
                      <a:pt x="663316" y="139065"/>
                    </a:cubicBezTo>
                    <a:cubicBezTo>
                      <a:pt x="703321" y="85090"/>
                      <a:pt x="782696" y="25400"/>
                      <a:pt x="811271" y="0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14035" y="6686"/>
              <a:ext cx="2444" cy="675"/>
            </a:xfrm>
            <a:custGeom>
              <a:avLst/>
              <a:gdLst>
                <a:gd name="connisteX0" fmla="*/ 0 w 1551940"/>
                <a:gd name="connsiteY0" fmla="*/ 165781 h 428485"/>
                <a:gd name="connisteX1" fmla="*/ 121920 w 1551940"/>
                <a:gd name="connsiteY1" fmla="*/ 87676 h 428485"/>
                <a:gd name="connisteX2" fmla="*/ 278765 w 1551940"/>
                <a:gd name="connsiteY2" fmla="*/ 46 h 428485"/>
                <a:gd name="connisteX3" fmla="*/ 374650 w 1551940"/>
                <a:gd name="connsiteY3" fmla="*/ 95931 h 428485"/>
                <a:gd name="connisteX4" fmla="*/ 427355 w 1551940"/>
                <a:gd name="connsiteY4" fmla="*/ 226741 h 428485"/>
                <a:gd name="connisteX5" fmla="*/ 497205 w 1551940"/>
                <a:gd name="connsiteY5" fmla="*/ 384221 h 428485"/>
                <a:gd name="connisteX6" fmla="*/ 531495 w 1551940"/>
                <a:gd name="connsiteY6" fmla="*/ 279446 h 428485"/>
                <a:gd name="connisteX7" fmla="*/ 558165 w 1551940"/>
                <a:gd name="connsiteY7" fmla="*/ 218486 h 428485"/>
                <a:gd name="connisteX8" fmla="*/ 584200 w 1551940"/>
                <a:gd name="connsiteY8" fmla="*/ 279446 h 428485"/>
                <a:gd name="connisteX9" fmla="*/ 636270 w 1551940"/>
                <a:gd name="connsiteY9" fmla="*/ 69896 h 428485"/>
                <a:gd name="connisteX10" fmla="*/ 810895 w 1551940"/>
                <a:gd name="connsiteY10" fmla="*/ 410256 h 428485"/>
                <a:gd name="connisteX11" fmla="*/ 906780 w 1551940"/>
                <a:gd name="connsiteY11" fmla="*/ 340406 h 428485"/>
                <a:gd name="connisteX12" fmla="*/ 915670 w 1551940"/>
                <a:gd name="connsiteY12" fmla="*/ 183561 h 428485"/>
                <a:gd name="connisteX13" fmla="*/ 915670 w 1551940"/>
                <a:gd name="connsiteY13" fmla="*/ 87676 h 428485"/>
                <a:gd name="connisteX14" fmla="*/ 1011555 w 1551940"/>
                <a:gd name="connsiteY14" fmla="*/ 122601 h 428485"/>
                <a:gd name="connisteX15" fmla="*/ 1220470 w 1551940"/>
                <a:gd name="connsiteY15" fmla="*/ 157526 h 428485"/>
                <a:gd name="connisteX16" fmla="*/ 1264285 w 1551940"/>
                <a:gd name="connsiteY16" fmla="*/ 52751 h 428485"/>
                <a:gd name="connisteX17" fmla="*/ 1369060 w 1551940"/>
                <a:gd name="connsiteY17" fmla="*/ 43861 h 428485"/>
                <a:gd name="connisteX18" fmla="*/ 1551940 w 1551940"/>
                <a:gd name="connsiteY18" fmla="*/ 157526 h 4284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1551940" h="428486">
                  <a:moveTo>
                    <a:pt x="0" y="165782"/>
                  </a:moveTo>
                  <a:cubicBezTo>
                    <a:pt x="20955" y="151812"/>
                    <a:pt x="66040" y="120697"/>
                    <a:pt x="121920" y="87677"/>
                  </a:cubicBezTo>
                  <a:cubicBezTo>
                    <a:pt x="177800" y="54657"/>
                    <a:pt x="227965" y="-1858"/>
                    <a:pt x="278765" y="47"/>
                  </a:cubicBezTo>
                  <a:cubicBezTo>
                    <a:pt x="329565" y="1952"/>
                    <a:pt x="344805" y="50847"/>
                    <a:pt x="374650" y="95932"/>
                  </a:cubicBezTo>
                  <a:cubicBezTo>
                    <a:pt x="404495" y="141017"/>
                    <a:pt x="402590" y="168957"/>
                    <a:pt x="427355" y="226742"/>
                  </a:cubicBezTo>
                  <a:cubicBezTo>
                    <a:pt x="452120" y="284527"/>
                    <a:pt x="476250" y="373427"/>
                    <a:pt x="497205" y="384222"/>
                  </a:cubicBezTo>
                  <a:cubicBezTo>
                    <a:pt x="518160" y="395017"/>
                    <a:pt x="519430" y="312467"/>
                    <a:pt x="531495" y="279447"/>
                  </a:cubicBezTo>
                  <a:cubicBezTo>
                    <a:pt x="543560" y="246427"/>
                    <a:pt x="547370" y="218487"/>
                    <a:pt x="558165" y="218487"/>
                  </a:cubicBezTo>
                  <a:cubicBezTo>
                    <a:pt x="568960" y="218487"/>
                    <a:pt x="568325" y="309292"/>
                    <a:pt x="584200" y="279447"/>
                  </a:cubicBezTo>
                  <a:cubicBezTo>
                    <a:pt x="600075" y="249602"/>
                    <a:pt x="591185" y="43862"/>
                    <a:pt x="636270" y="69897"/>
                  </a:cubicBezTo>
                  <a:cubicBezTo>
                    <a:pt x="681355" y="95932"/>
                    <a:pt x="756920" y="356282"/>
                    <a:pt x="810895" y="410257"/>
                  </a:cubicBezTo>
                  <a:cubicBezTo>
                    <a:pt x="864870" y="464232"/>
                    <a:pt x="885825" y="385492"/>
                    <a:pt x="906780" y="340407"/>
                  </a:cubicBezTo>
                  <a:cubicBezTo>
                    <a:pt x="927735" y="295322"/>
                    <a:pt x="913765" y="234362"/>
                    <a:pt x="915670" y="183562"/>
                  </a:cubicBezTo>
                  <a:cubicBezTo>
                    <a:pt x="917575" y="132762"/>
                    <a:pt x="896620" y="99742"/>
                    <a:pt x="915670" y="87677"/>
                  </a:cubicBezTo>
                  <a:cubicBezTo>
                    <a:pt x="934720" y="75612"/>
                    <a:pt x="950595" y="108632"/>
                    <a:pt x="1011555" y="122602"/>
                  </a:cubicBezTo>
                  <a:cubicBezTo>
                    <a:pt x="1072515" y="136572"/>
                    <a:pt x="1169670" y="171497"/>
                    <a:pt x="1220470" y="157527"/>
                  </a:cubicBezTo>
                  <a:cubicBezTo>
                    <a:pt x="1271270" y="143557"/>
                    <a:pt x="1234440" y="75612"/>
                    <a:pt x="1264285" y="52752"/>
                  </a:cubicBezTo>
                  <a:cubicBezTo>
                    <a:pt x="1294130" y="29892"/>
                    <a:pt x="1311275" y="22907"/>
                    <a:pt x="1369060" y="43862"/>
                  </a:cubicBezTo>
                  <a:cubicBezTo>
                    <a:pt x="1426845" y="64817"/>
                    <a:pt x="1517650" y="134667"/>
                    <a:pt x="1551940" y="157527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676275"/>
            <a:ext cx="7213600" cy="37973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443480" y="1724660"/>
            <a:ext cx="584200" cy="1230630"/>
            <a:chOff x="12139" y="4530"/>
            <a:chExt cx="4340" cy="6152"/>
          </a:xfrm>
        </p:grpSpPr>
        <p:grpSp>
          <p:nvGrpSpPr>
            <p:cNvPr id="5" name="组合 4"/>
            <p:cNvGrpSpPr/>
            <p:nvPr/>
          </p:nvGrpSpPr>
          <p:grpSpPr>
            <a:xfrm>
              <a:off x="12139" y="4530"/>
              <a:ext cx="2060" cy="6152"/>
              <a:chOff x="12139" y="4530"/>
              <a:chExt cx="2060" cy="6152"/>
            </a:xfrm>
          </p:grpSpPr>
          <p:sp>
            <p:nvSpPr>
              <p:cNvPr id="6" name="任意多边形 5"/>
              <p:cNvSpPr/>
              <p:nvPr/>
            </p:nvSpPr>
            <p:spPr>
              <a:xfrm>
                <a:off x="12139" y="4530"/>
                <a:ext cx="2061" cy="6153"/>
              </a:xfrm>
              <a:custGeom>
                <a:avLst/>
                <a:gdLst>
                  <a:gd name="connisteX0" fmla="*/ 0 w 1309026"/>
                  <a:gd name="connsiteY0" fmla="*/ 0 h 3907155"/>
                  <a:gd name="connisteX1" fmla="*/ 148590 w 1309026"/>
                  <a:gd name="connsiteY1" fmla="*/ 43815 h 3907155"/>
                  <a:gd name="connisteX2" fmla="*/ 296545 w 1309026"/>
                  <a:gd name="connsiteY2" fmla="*/ 78740 h 3907155"/>
                  <a:gd name="connisteX3" fmla="*/ 384175 w 1309026"/>
                  <a:gd name="connsiteY3" fmla="*/ 174625 h 3907155"/>
                  <a:gd name="connisteX4" fmla="*/ 488950 w 1309026"/>
                  <a:gd name="connsiteY4" fmla="*/ 235585 h 3907155"/>
                  <a:gd name="connisteX5" fmla="*/ 462280 w 1309026"/>
                  <a:gd name="connsiteY5" fmla="*/ 480060 h 3907155"/>
                  <a:gd name="connisteX6" fmla="*/ 558165 w 1309026"/>
                  <a:gd name="connsiteY6" fmla="*/ 610870 h 3907155"/>
                  <a:gd name="connisteX7" fmla="*/ 601980 w 1309026"/>
                  <a:gd name="connsiteY7" fmla="*/ 767715 h 3907155"/>
                  <a:gd name="connisteX8" fmla="*/ 619760 w 1309026"/>
                  <a:gd name="connsiteY8" fmla="*/ 828675 h 3907155"/>
                  <a:gd name="connisteX9" fmla="*/ 741680 w 1309026"/>
                  <a:gd name="connsiteY9" fmla="*/ 1125220 h 3907155"/>
                  <a:gd name="connisteX10" fmla="*/ 907415 w 1309026"/>
                  <a:gd name="connsiteY10" fmla="*/ 1256030 h 3907155"/>
                  <a:gd name="connisteX11" fmla="*/ 959485 w 1309026"/>
                  <a:gd name="connsiteY11" fmla="*/ 1464945 h 3907155"/>
                  <a:gd name="connisteX12" fmla="*/ 1151255 w 1309026"/>
                  <a:gd name="connsiteY12" fmla="*/ 1491615 h 3907155"/>
                  <a:gd name="connisteX13" fmla="*/ 1221105 w 1309026"/>
                  <a:gd name="connsiteY13" fmla="*/ 1561465 h 3907155"/>
                  <a:gd name="connisteX14" fmla="*/ 1308735 w 1309026"/>
                  <a:gd name="connsiteY14" fmla="*/ 1700530 h 3907155"/>
                  <a:gd name="connisteX15" fmla="*/ 1247140 w 1309026"/>
                  <a:gd name="connsiteY15" fmla="*/ 1726565 h 3907155"/>
                  <a:gd name="connisteX16" fmla="*/ 1290955 w 1309026"/>
                  <a:gd name="connsiteY16" fmla="*/ 1866265 h 3907155"/>
                  <a:gd name="connisteX17" fmla="*/ 1290955 w 1309026"/>
                  <a:gd name="connsiteY17" fmla="*/ 2049780 h 3907155"/>
                  <a:gd name="connisteX18" fmla="*/ 1151255 w 1309026"/>
                  <a:gd name="connsiteY18" fmla="*/ 2328545 h 3907155"/>
                  <a:gd name="connisteX19" fmla="*/ 959485 w 1309026"/>
                  <a:gd name="connsiteY19" fmla="*/ 2581275 h 3907155"/>
                  <a:gd name="connisteX20" fmla="*/ 863600 w 1309026"/>
                  <a:gd name="connsiteY20" fmla="*/ 2825750 h 3907155"/>
                  <a:gd name="connisteX21" fmla="*/ 819785 w 1309026"/>
                  <a:gd name="connsiteY21" fmla="*/ 3008630 h 3907155"/>
                  <a:gd name="connisteX22" fmla="*/ 784860 w 1309026"/>
                  <a:gd name="connsiteY22" fmla="*/ 3148330 h 3907155"/>
                  <a:gd name="connisteX23" fmla="*/ 907415 w 1309026"/>
                  <a:gd name="connsiteY23" fmla="*/ 3357880 h 3907155"/>
                  <a:gd name="connisteX24" fmla="*/ 1151255 w 1309026"/>
                  <a:gd name="connsiteY24" fmla="*/ 3305175 h 3907155"/>
                  <a:gd name="connisteX25" fmla="*/ 1081405 w 1309026"/>
                  <a:gd name="connsiteY25" fmla="*/ 3453765 h 3907155"/>
                  <a:gd name="connisteX26" fmla="*/ 915670 w 1309026"/>
                  <a:gd name="connsiteY26" fmla="*/ 3540760 h 3907155"/>
                  <a:gd name="connisteX27" fmla="*/ 784860 w 1309026"/>
                  <a:gd name="connsiteY27" fmla="*/ 3601720 h 3907155"/>
                  <a:gd name="connisteX28" fmla="*/ 662940 w 1309026"/>
                  <a:gd name="connsiteY28" fmla="*/ 3689350 h 3907155"/>
                  <a:gd name="connisteX29" fmla="*/ 767715 w 1309026"/>
                  <a:gd name="connsiteY29" fmla="*/ 3802380 h 3907155"/>
                  <a:gd name="connisteX30" fmla="*/ 784860 w 1309026"/>
                  <a:gd name="connsiteY30" fmla="*/ 3907155 h 390715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</a:cxnLst>
                <a:rect l="l" t="t" r="r" b="b"/>
                <a:pathLst>
                  <a:path w="1309027" h="3907155">
                    <a:moveTo>
                      <a:pt x="0" y="0"/>
                    </a:moveTo>
                    <a:cubicBezTo>
                      <a:pt x="26670" y="8255"/>
                      <a:pt x="89535" y="27940"/>
                      <a:pt x="148590" y="43815"/>
                    </a:cubicBezTo>
                    <a:cubicBezTo>
                      <a:pt x="207645" y="59690"/>
                      <a:pt x="249555" y="52705"/>
                      <a:pt x="296545" y="78740"/>
                    </a:cubicBezTo>
                    <a:cubicBezTo>
                      <a:pt x="343535" y="104775"/>
                      <a:pt x="345440" y="143510"/>
                      <a:pt x="384175" y="174625"/>
                    </a:cubicBezTo>
                    <a:cubicBezTo>
                      <a:pt x="422910" y="205740"/>
                      <a:pt x="473075" y="174625"/>
                      <a:pt x="488950" y="235585"/>
                    </a:cubicBezTo>
                    <a:cubicBezTo>
                      <a:pt x="504825" y="296545"/>
                      <a:pt x="448310" y="405130"/>
                      <a:pt x="462280" y="480060"/>
                    </a:cubicBezTo>
                    <a:cubicBezTo>
                      <a:pt x="476250" y="554990"/>
                      <a:pt x="530225" y="553085"/>
                      <a:pt x="558165" y="610870"/>
                    </a:cubicBezTo>
                    <a:cubicBezTo>
                      <a:pt x="586105" y="668655"/>
                      <a:pt x="589915" y="723900"/>
                      <a:pt x="601980" y="767715"/>
                    </a:cubicBezTo>
                    <a:cubicBezTo>
                      <a:pt x="614045" y="811530"/>
                      <a:pt x="591820" y="756920"/>
                      <a:pt x="619760" y="828675"/>
                    </a:cubicBezTo>
                    <a:cubicBezTo>
                      <a:pt x="647700" y="900430"/>
                      <a:pt x="683895" y="1039495"/>
                      <a:pt x="741680" y="1125220"/>
                    </a:cubicBezTo>
                    <a:cubicBezTo>
                      <a:pt x="799465" y="1210945"/>
                      <a:pt x="863600" y="1188085"/>
                      <a:pt x="907415" y="1256030"/>
                    </a:cubicBezTo>
                    <a:cubicBezTo>
                      <a:pt x="951230" y="1323975"/>
                      <a:pt x="910590" y="1417955"/>
                      <a:pt x="959485" y="1464945"/>
                    </a:cubicBezTo>
                    <a:cubicBezTo>
                      <a:pt x="1008380" y="1511935"/>
                      <a:pt x="1099185" y="1472565"/>
                      <a:pt x="1151255" y="1491615"/>
                    </a:cubicBezTo>
                    <a:cubicBezTo>
                      <a:pt x="1203325" y="1510665"/>
                      <a:pt x="1189355" y="1519555"/>
                      <a:pt x="1221105" y="1561465"/>
                    </a:cubicBezTo>
                    <a:cubicBezTo>
                      <a:pt x="1252855" y="1603375"/>
                      <a:pt x="1303655" y="1667510"/>
                      <a:pt x="1308735" y="1700530"/>
                    </a:cubicBezTo>
                    <a:cubicBezTo>
                      <a:pt x="1313815" y="1733550"/>
                      <a:pt x="1250950" y="1693545"/>
                      <a:pt x="1247140" y="1726565"/>
                    </a:cubicBezTo>
                    <a:cubicBezTo>
                      <a:pt x="1243330" y="1759585"/>
                      <a:pt x="1282065" y="1801495"/>
                      <a:pt x="1290955" y="1866265"/>
                    </a:cubicBezTo>
                    <a:cubicBezTo>
                      <a:pt x="1299845" y="1931035"/>
                      <a:pt x="1318895" y="1957070"/>
                      <a:pt x="1290955" y="2049780"/>
                    </a:cubicBezTo>
                    <a:cubicBezTo>
                      <a:pt x="1263015" y="2142490"/>
                      <a:pt x="1217295" y="2222500"/>
                      <a:pt x="1151255" y="2328545"/>
                    </a:cubicBezTo>
                    <a:cubicBezTo>
                      <a:pt x="1085215" y="2434590"/>
                      <a:pt x="1017270" y="2481580"/>
                      <a:pt x="959485" y="2581275"/>
                    </a:cubicBezTo>
                    <a:cubicBezTo>
                      <a:pt x="901700" y="2680970"/>
                      <a:pt x="891540" y="2740025"/>
                      <a:pt x="863600" y="2825750"/>
                    </a:cubicBezTo>
                    <a:cubicBezTo>
                      <a:pt x="835660" y="2911475"/>
                      <a:pt x="835660" y="2943860"/>
                      <a:pt x="819785" y="3008630"/>
                    </a:cubicBezTo>
                    <a:cubicBezTo>
                      <a:pt x="803910" y="3073400"/>
                      <a:pt x="767080" y="3078480"/>
                      <a:pt x="784860" y="3148330"/>
                    </a:cubicBezTo>
                    <a:cubicBezTo>
                      <a:pt x="802640" y="3218180"/>
                      <a:pt x="834390" y="3326765"/>
                      <a:pt x="907415" y="3357880"/>
                    </a:cubicBezTo>
                    <a:cubicBezTo>
                      <a:pt x="980440" y="3388995"/>
                      <a:pt x="1116330" y="3286125"/>
                      <a:pt x="1151255" y="3305175"/>
                    </a:cubicBezTo>
                    <a:cubicBezTo>
                      <a:pt x="1186180" y="3324225"/>
                      <a:pt x="1128395" y="3406775"/>
                      <a:pt x="1081405" y="3453765"/>
                    </a:cubicBezTo>
                    <a:cubicBezTo>
                      <a:pt x="1034415" y="3500755"/>
                      <a:pt x="974725" y="3510915"/>
                      <a:pt x="915670" y="3540760"/>
                    </a:cubicBezTo>
                    <a:cubicBezTo>
                      <a:pt x="856615" y="3570605"/>
                      <a:pt x="835660" y="3571875"/>
                      <a:pt x="784860" y="3601720"/>
                    </a:cubicBezTo>
                    <a:cubicBezTo>
                      <a:pt x="734060" y="3631565"/>
                      <a:pt x="666115" y="3649345"/>
                      <a:pt x="662940" y="3689350"/>
                    </a:cubicBezTo>
                    <a:cubicBezTo>
                      <a:pt x="659765" y="3729355"/>
                      <a:pt x="743585" y="3758565"/>
                      <a:pt x="767715" y="3802380"/>
                    </a:cubicBezTo>
                    <a:cubicBezTo>
                      <a:pt x="791845" y="3846195"/>
                      <a:pt x="783590" y="3888740"/>
                      <a:pt x="784860" y="3907155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12207" y="6467"/>
                <a:ext cx="1278" cy="2939"/>
              </a:xfrm>
              <a:custGeom>
                <a:avLst/>
                <a:gdLst>
                  <a:gd name="connisteX0" fmla="*/ 427730 w 811270"/>
                  <a:gd name="connsiteY0" fmla="*/ 1866265 h 1866265"/>
                  <a:gd name="connisteX1" fmla="*/ 296920 w 811270"/>
                  <a:gd name="connsiteY1" fmla="*/ 1787525 h 1866265"/>
                  <a:gd name="connisteX2" fmla="*/ 305810 w 811270"/>
                  <a:gd name="connsiteY2" fmla="*/ 1682750 h 1866265"/>
                  <a:gd name="connisteX3" fmla="*/ 192145 w 811270"/>
                  <a:gd name="connsiteY3" fmla="*/ 1595755 h 1866265"/>
                  <a:gd name="connisteX4" fmla="*/ 175000 w 811270"/>
                  <a:gd name="connsiteY4" fmla="*/ 1473835 h 1866265"/>
                  <a:gd name="connisteX5" fmla="*/ 148965 w 811270"/>
                  <a:gd name="connsiteY5" fmla="*/ 1377950 h 1866265"/>
                  <a:gd name="connisteX6" fmla="*/ 44190 w 811270"/>
                  <a:gd name="connsiteY6" fmla="*/ 1290320 h 1866265"/>
                  <a:gd name="connisteX7" fmla="*/ 375 w 811270"/>
                  <a:gd name="connsiteY7" fmla="*/ 1255395 h 1866265"/>
                  <a:gd name="connisteX8" fmla="*/ 61335 w 811270"/>
                  <a:gd name="connsiteY8" fmla="*/ 1194435 h 1866265"/>
                  <a:gd name="connisteX9" fmla="*/ 44190 w 811270"/>
                  <a:gd name="connsiteY9" fmla="*/ 1072515 h 1866265"/>
                  <a:gd name="connisteX10" fmla="*/ 79115 w 811270"/>
                  <a:gd name="connsiteY10" fmla="*/ 923925 h 1866265"/>
                  <a:gd name="connisteX11" fmla="*/ 114040 w 811270"/>
                  <a:gd name="connsiteY11" fmla="*/ 828040 h 1866265"/>
                  <a:gd name="connisteX12" fmla="*/ 131185 w 811270"/>
                  <a:gd name="connsiteY12" fmla="*/ 697230 h 1866265"/>
                  <a:gd name="connisteX13" fmla="*/ 288030 w 811270"/>
                  <a:gd name="connsiteY13" fmla="*/ 610235 h 1866265"/>
                  <a:gd name="connisteX14" fmla="*/ 279775 w 811270"/>
                  <a:gd name="connsiteY14" fmla="*/ 462280 h 1866265"/>
                  <a:gd name="connisteX15" fmla="*/ 418840 w 811270"/>
                  <a:gd name="connsiteY15" fmla="*/ 400685 h 1866265"/>
                  <a:gd name="connisteX16" fmla="*/ 532505 w 811270"/>
                  <a:gd name="connsiteY16" fmla="*/ 339725 h 1866265"/>
                  <a:gd name="connisteX17" fmla="*/ 610610 w 811270"/>
                  <a:gd name="connsiteY17" fmla="*/ 269875 h 1866265"/>
                  <a:gd name="connisteX18" fmla="*/ 663315 w 811270"/>
                  <a:gd name="connsiteY18" fmla="*/ 139065 h 1866265"/>
                  <a:gd name="connisteX19" fmla="*/ 811270 w 811270"/>
                  <a:gd name="connsiteY19" fmla="*/ 0 h 186626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</a:cxnLst>
                <a:rect l="l" t="t" r="r" b="b"/>
                <a:pathLst>
                  <a:path w="811271" h="1866265">
                    <a:moveTo>
                      <a:pt x="427731" y="1866265"/>
                    </a:moveTo>
                    <a:cubicBezTo>
                      <a:pt x="401696" y="1852295"/>
                      <a:pt x="321051" y="1824355"/>
                      <a:pt x="296921" y="1787525"/>
                    </a:cubicBezTo>
                    <a:cubicBezTo>
                      <a:pt x="272791" y="1750695"/>
                      <a:pt x="326766" y="1720850"/>
                      <a:pt x="305811" y="1682750"/>
                    </a:cubicBezTo>
                    <a:cubicBezTo>
                      <a:pt x="284856" y="1644650"/>
                      <a:pt x="218181" y="1637665"/>
                      <a:pt x="192146" y="1595755"/>
                    </a:cubicBezTo>
                    <a:cubicBezTo>
                      <a:pt x="166111" y="1553845"/>
                      <a:pt x="183891" y="1517650"/>
                      <a:pt x="175001" y="1473835"/>
                    </a:cubicBezTo>
                    <a:cubicBezTo>
                      <a:pt x="166111" y="1430020"/>
                      <a:pt x="175001" y="1414780"/>
                      <a:pt x="148966" y="1377950"/>
                    </a:cubicBezTo>
                    <a:cubicBezTo>
                      <a:pt x="122931" y="1341120"/>
                      <a:pt x="74036" y="1315085"/>
                      <a:pt x="44191" y="1290320"/>
                    </a:cubicBezTo>
                    <a:cubicBezTo>
                      <a:pt x="14346" y="1265555"/>
                      <a:pt x="-2799" y="1274445"/>
                      <a:pt x="376" y="1255395"/>
                    </a:cubicBezTo>
                    <a:cubicBezTo>
                      <a:pt x="3551" y="1236345"/>
                      <a:pt x="52446" y="1231265"/>
                      <a:pt x="61336" y="1194435"/>
                    </a:cubicBezTo>
                    <a:cubicBezTo>
                      <a:pt x="70226" y="1157605"/>
                      <a:pt x="40381" y="1126490"/>
                      <a:pt x="44191" y="1072515"/>
                    </a:cubicBezTo>
                    <a:cubicBezTo>
                      <a:pt x="48001" y="1018540"/>
                      <a:pt x="65146" y="972820"/>
                      <a:pt x="79116" y="923925"/>
                    </a:cubicBezTo>
                    <a:cubicBezTo>
                      <a:pt x="93086" y="875030"/>
                      <a:pt x="103881" y="873125"/>
                      <a:pt x="114041" y="828040"/>
                    </a:cubicBezTo>
                    <a:cubicBezTo>
                      <a:pt x="124201" y="782955"/>
                      <a:pt x="96261" y="741045"/>
                      <a:pt x="131186" y="697230"/>
                    </a:cubicBezTo>
                    <a:cubicBezTo>
                      <a:pt x="166111" y="653415"/>
                      <a:pt x="258186" y="657225"/>
                      <a:pt x="288031" y="610235"/>
                    </a:cubicBezTo>
                    <a:cubicBezTo>
                      <a:pt x="317876" y="563245"/>
                      <a:pt x="253741" y="504190"/>
                      <a:pt x="279776" y="462280"/>
                    </a:cubicBezTo>
                    <a:cubicBezTo>
                      <a:pt x="305811" y="420370"/>
                      <a:pt x="368041" y="425450"/>
                      <a:pt x="418841" y="400685"/>
                    </a:cubicBezTo>
                    <a:cubicBezTo>
                      <a:pt x="469641" y="375920"/>
                      <a:pt x="494406" y="365760"/>
                      <a:pt x="532506" y="339725"/>
                    </a:cubicBezTo>
                    <a:cubicBezTo>
                      <a:pt x="570606" y="313690"/>
                      <a:pt x="584576" y="309880"/>
                      <a:pt x="610611" y="269875"/>
                    </a:cubicBezTo>
                    <a:cubicBezTo>
                      <a:pt x="636646" y="229870"/>
                      <a:pt x="623311" y="193040"/>
                      <a:pt x="663316" y="139065"/>
                    </a:cubicBezTo>
                    <a:cubicBezTo>
                      <a:pt x="703321" y="85090"/>
                      <a:pt x="782696" y="25400"/>
                      <a:pt x="811271" y="0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" name="任意多边形 7"/>
            <p:cNvSpPr/>
            <p:nvPr/>
          </p:nvSpPr>
          <p:spPr>
            <a:xfrm>
              <a:off x="14035" y="6686"/>
              <a:ext cx="2444" cy="675"/>
            </a:xfrm>
            <a:custGeom>
              <a:avLst/>
              <a:gdLst>
                <a:gd name="connisteX0" fmla="*/ 0 w 1551940"/>
                <a:gd name="connsiteY0" fmla="*/ 165781 h 428485"/>
                <a:gd name="connisteX1" fmla="*/ 121920 w 1551940"/>
                <a:gd name="connsiteY1" fmla="*/ 87676 h 428485"/>
                <a:gd name="connisteX2" fmla="*/ 278765 w 1551940"/>
                <a:gd name="connsiteY2" fmla="*/ 46 h 428485"/>
                <a:gd name="connisteX3" fmla="*/ 374650 w 1551940"/>
                <a:gd name="connsiteY3" fmla="*/ 95931 h 428485"/>
                <a:gd name="connisteX4" fmla="*/ 427355 w 1551940"/>
                <a:gd name="connsiteY4" fmla="*/ 226741 h 428485"/>
                <a:gd name="connisteX5" fmla="*/ 497205 w 1551940"/>
                <a:gd name="connsiteY5" fmla="*/ 384221 h 428485"/>
                <a:gd name="connisteX6" fmla="*/ 531495 w 1551940"/>
                <a:gd name="connsiteY6" fmla="*/ 279446 h 428485"/>
                <a:gd name="connisteX7" fmla="*/ 558165 w 1551940"/>
                <a:gd name="connsiteY7" fmla="*/ 218486 h 428485"/>
                <a:gd name="connisteX8" fmla="*/ 584200 w 1551940"/>
                <a:gd name="connsiteY8" fmla="*/ 279446 h 428485"/>
                <a:gd name="connisteX9" fmla="*/ 636270 w 1551940"/>
                <a:gd name="connsiteY9" fmla="*/ 69896 h 428485"/>
                <a:gd name="connisteX10" fmla="*/ 810895 w 1551940"/>
                <a:gd name="connsiteY10" fmla="*/ 410256 h 428485"/>
                <a:gd name="connisteX11" fmla="*/ 906780 w 1551940"/>
                <a:gd name="connsiteY11" fmla="*/ 340406 h 428485"/>
                <a:gd name="connisteX12" fmla="*/ 915670 w 1551940"/>
                <a:gd name="connsiteY12" fmla="*/ 183561 h 428485"/>
                <a:gd name="connisteX13" fmla="*/ 915670 w 1551940"/>
                <a:gd name="connsiteY13" fmla="*/ 87676 h 428485"/>
                <a:gd name="connisteX14" fmla="*/ 1011555 w 1551940"/>
                <a:gd name="connsiteY14" fmla="*/ 122601 h 428485"/>
                <a:gd name="connisteX15" fmla="*/ 1220470 w 1551940"/>
                <a:gd name="connsiteY15" fmla="*/ 157526 h 428485"/>
                <a:gd name="connisteX16" fmla="*/ 1264285 w 1551940"/>
                <a:gd name="connsiteY16" fmla="*/ 52751 h 428485"/>
                <a:gd name="connisteX17" fmla="*/ 1369060 w 1551940"/>
                <a:gd name="connsiteY17" fmla="*/ 43861 h 428485"/>
                <a:gd name="connisteX18" fmla="*/ 1551940 w 1551940"/>
                <a:gd name="connsiteY18" fmla="*/ 157526 h 4284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1551940" h="428486">
                  <a:moveTo>
                    <a:pt x="0" y="165782"/>
                  </a:moveTo>
                  <a:cubicBezTo>
                    <a:pt x="20955" y="151812"/>
                    <a:pt x="66040" y="120697"/>
                    <a:pt x="121920" y="87677"/>
                  </a:cubicBezTo>
                  <a:cubicBezTo>
                    <a:pt x="177800" y="54657"/>
                    <a:pt x="227965" y="-1858"/>
                    <a:pt x="278765" y="47"/>
                  </a:cubicBezTo>
                  <a:cubicBezTo>
                    <a:pt x="329565" y="1952"/>
                    <a:pt x="344805" y="50847"/>
                    <a:pt x="374650" y="95932"/>
                  </a:cubicBezTo>
                  <a:cubicBezTo>
                    <a:pt x="404495" y="141017"/>
                    <a:pt x="402590" y="168957"/>
                    <a:pt x="427355" y="226742"/>
                  </a:cubicBezTo>
                  <a:cubicBezTo>
                    <a:pt x="452120" y="284527"/>
                    <a:pt x="476250" y="373427"/>
                    <a:pt x="497205" y="384222"/>
                  </a:cubicBezTo>
                  <a:cubicBezTo>
                    <a:pt x="518160" y="395017"/>
                    <a:pt x="519430" y="312467"/>
                    <a:pt x="531495" y="279447"/>
                  </a:cubicBezTo>
                  <a:cubicBezTo>
                    <a:pt x="543560" y="246427"/>
                    <a:pt x="547370" y="218487"/>
                    <a:pt x="558165" y="218487"/>
                  </a:cubicBezTo>
                  <a:cubicBezTo>
                    <a:pt x="568960" y="218487"/>
                    <a:pt x="568325" y="309292"/>
                    <a:pt x="584200" y="279447"/>
                  </a:cubicBezTo>
                  <a:cubicBezTo>
                    <a:pt x="600075" y="249602"/>
                    <a:pt x="591185" y="43862"/>
                    <a:pt x="636270" y="69897"/>
                  </a:cubicBezTo>
                  <a:cubicBezTo>
                    <a:pt x="681355" y="95932"/>
                    <a:pt x="756920" y="356282"/>
                    <a:pt x="810895" y="410257"/>
                  </a:cubicBezTo>
                  <a:cubicBezTo>
                    <a:pt x="864870" y="464232"/>
                    <a:pt x="885825" y="385492"/>
                    <a:pt x="906780" y="340407"/>
                  </a:cubicBezTo>
                  <a:cubicBezTo>
                    <a:pt x="927735" y="295322"/>
                    <a:pt x="913765" y="234362"/>
                    <a:pt x="915670" y="183562"/>
                  </a:cubicBezTo>
                  <a:cubicBezTo>
                    <a:pt x="917575" y="132762"/>
                    <a:pt x="896620" y="99742"/>
                    <a:pt x="915670" y="87677"/>
                  </a:cubicBezTo>
                  <a:cubicBezTo>
                    <a:pt x="934720" y="75612"/>
                    <a:pt x="950595" y="108632"/>
                    <a:pt x="1011555" y="122602"/>
                  </a:cubicBezTo>
                  <a:cubicBezTo>
                    <a:pt x="1072515" y="136572"/>
                    <a:pt x="1169670" y="171497"/>
                    <a:pt x="1220470" y="157527"/>
                  </a:cubicBezTo>
                  <a:cubicBezTo>
                    <a:pt x="1271270" y="143557"/>
                    <a:pt x="1234440" y="75612"/>
                    <a:pt x="1264285" y="52752"/>
                  </a:cubicBezTo>
                  <a:cubicBezTo>
                    <a:pt x="1294130" y="29892"/>
                    <a:pt x="1311275" y="22907"/>
                    <a:pt x="1369060" y="43862"/>
                  </a:cubicBezTo>
                  <a:cubicBezTo>
                    <a:pt x="1426845" y="64817"/>
                    <a:pt x="1517650" y="134667"/>
                    <a:pt x="1551940" y="157527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矩形标注 8"/>
          <p:cNvSpPr/>
          <p:nvPr/>
        </p:nvSpPr>
        <p:spPr>
          <a:xfrm>
            <a:off x="942340" y="1524635"/>
            <a:ext cx="1142365" cy="427355"/>
          </a:xfrm>
          <a:prstGeom prst="wedgeRectCallout">
            <a:avLst>
              <a:gd name="adj1" fmla="val 71590"/>
              <a:gd name="adj2" fmla="val -1716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莱茵河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graphicFrame>
        <p:nvGraphicFramePr>
          <p:cNvPr id="21" name="表格 20"/>
          <p:cNvGraphicFramePr/>
          <p:nvPr>
            <p:custDataLst>
              <p:tags r:id="rId3"/>
            </p:custDataLst>
          </p:nvPr>
        </p:nvGraphicFramePr>
        <p:xfrm>
          <a:off x="598805" y="4839335"/>
          <a:ext cx="6561455" cy="184023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58315"/>
                <a:gridCol w="2712085"/>
                <a:gridCol w="2091055"/>
              </a:tblGrid>
              <a:tr h="651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华文中宋" panose="02010600040101010101" charset="-122"/>
                          <a:ea typeface="华文中宋" panose="02010600040101010101" charset="-122"/>
                        </a:rPr>
                        <a:t>河流名称</a:t>
                      </a:r>
                      <a:endParaRPr lang="zh-CN" altLang="en-US" sz="2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华文中宋" panose="02010600040101010101" charset="-122"/>
                          <a:ea typeface="华文中宋" panose="02010600040101010101" charset="-122"/>
                        </a:rPr>
                        <a:t>河流流向</a:t>
                      </a:r>
                      <a:endParaRPr lang="zh-CN" altLang="en-US" sz="2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华文中宋" panose="02010600040101010101" charset="-122"/>
                          <a:ea typeface="华文中宋" panose="02010600040101010101" charset="-122"/>
                        </a:rPr>
                        <a:t>注入</a:t>
                      </a:r>
                      <a:endParaRPr lang="zh-CN" altLang="en-US" sz="2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</a:tr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中宋" panose="02010600040101010101" charset="-122"/>
                          <a:ea typeface="华文中宋" panose="02010600040101010101" charset="-122"/>
                        </a:rPr>
                        <a:t>莱茵河</a:t>
                      </a:r>
                      <a:endParaRPr lang="zh-CN" altLang="en-US" sz="2400" b="1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/>
                    </a:p>
                    <a:p>
                      <a:pPr algn="ctr">
                        <a:buNone/>
                      </a:pPr>
                      <a:endParaRPr lang="zh-CN" altLang="en-US" sz="2000"/>
                    </a:p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2635250" y="5806440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自东南向西北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48325" y="5806440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北海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084705" y="2966720"/>
            <a:ext cx="1229360" cy="4603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地势高</a:t>
            </a:r>
            <a:endParaRPr lang="zh-CN" altLang="en-US" sz="24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720975" y="1264285"/>
            <a:ext cx="1229360" cy="4603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地势低</a:t>
            </a:r>
            <a:endParaRPr lang="zh-CN" altLang="en-US" sz="24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6" name="椭圆 45"/>
          <p:cNvSpPr/>
          <p:nvPr/>
        </p:nvSpPr>
        <p:spPr>
          <a:xfrm rot="900000">
            <a:off x="1917700" y="626745"/>
            <a:ext cx="1064260" cy="56705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0" name="图片 119"/>
          <p:cNvPicPr/>
          <p:nvPr/>
        </p:nvPicPr>
        <p:blipFill>
          <a:blip r:embed="rId4"/>
          <a:stretch>
            <a:fillRect/>
          </a:stretch>
        </p:blipFill>
        <p:spPr>
          <a:xfrm>
            <a:off x="7751445" y="337820"/>
            <a:ext cx="4189730" cy="2616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图片 120"/>
          <p:cNvPicPr/>
          <p:nvPr/>
        </p:nvPicPr>
        <p:blipFill>
          <a:blip r:embed="rId5"/>
          <a:stretch>
            <a:fillRect/>
          </a:stretch>
        </p:blipFill>
        <p:spPr>
          <a:xfrm>
            <a:off x="7236460" y="3399790"/>
            <a:ext cx="4652010" cy="257302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2" grpId="0"/>
      <p:bldP spid="36" grpId="0"/>
      <p:bldP spid="44" grpId="0" bldLvl="0" animBg="1"/>
      <p:bldP spid="45" grpId="0" bldLvl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便捷的交通网络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IMG_1045(20211114-1059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5560" y="-52070"/>
            <a:ext cx="4536440" cy="6858000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8842375" y="4882515"/>
            <a:ext cx="3288030" cy="1115695"/>
            <a:chOff x="13925" y="7689"/>
            <a:chExt cx="5178" cy="1757"/>
          </a:xfrm>
        </p:grpSpPr>
        <p:sp>
          <p:nvSpPr>
            <p:cNvPr id="38" name="任意多边形 37"/>
            <p:cNvSpPr/>
            <p:nvPr/>
          </p:nvSpPr>
          <p:spPr>
            <a:xfrm>
              <a:off x="13925" y="8032"/>
              <a:ext cx="5178" cy="1415"/>
            </a:xfrm>
            <a:custGeom>
              <a:avLst/>
              <a:gdLst>
                <a:gd name="connisteX0" fmla="*/ 0 w 3288030"/>
                <a:gd name="connsiteY0" fmla="*/ 776650 h 898758"/>
                <a:gd name="connisteX1" fmla="*/ 226695 w 3288030"/>
                <a:gd name="connsiteY1" fmla="*/ 898570 h 898758"/>
                <a:gd name="connisteX2" fmla="*/ 357505 w 3288030"/>
                <a:gd name="connsiteY2" fmla="*/ 749980 h 898758"/>
                <a:gd name="connisteX3" fmla="*/ 532130 w 3288030"/>
                <a:gd name="connsiteY3" fmla="*/ 732835 h 898758"/>
                <a:gd name="connisteX4" fmla="*/ 645160 w 3288030"/>
                <a:gd name="connsiteY4" fmla="*/ 628060 h 898758"/>
                <a:gd name="connisteX5" fmla="*/ 871855 w 3288030"/>
                <a:gd name="connsiteY5" fmla="*/ 523285 h 898758"/>
                <a:gd name="connisteX6" fmla="*/ 1020445 w 3288030"/>
                <a:gd name="connsiteY6" fmla="*/ 410255 h 898758"/>
                <a:gd name="connisteX7" fmla="*/ 1151255 w 3288030"/>
                <a:gd name="connsiteY7" fmla="*/ 314370 h 898758"/>
                <a:gd name="connisteX8" fmla="*/ 1238250 w 3288030"/>
                <a:gd name="connsiteY8" fmla="*/ 226740 h 898758"/>
                <a:gd name="connisteX9" fmla="*/ 1464945 w 3288030"/>
                <a:gd name="connsiteY9" fmla="*/ 235630 h 898758"/>
                <a:gd name="connisteX10" fmla="*/ 1691640 w 3288030"/>
                <a:gd name="connsiteY10" fmla="*/ 157525 h 898758"/>
                <a:gd name="connisteX11" fmla="*/ 1726565 w 3288030"/>
                <a:gd name="connsiteY11" fmla="*/ 87675 h 898758"/>
                <a:gd name="connisteX12" fmla="*/ 1857375 w 3288030"/>
                <a:gd name="connsiteY12" fmla="*/ 45 h 898758"/>
                <a:gd name="connisteX13" fmla="*/ 2145030 w 3288030"/>
                <a:gd name="connsiteY13" fmla="*/ 95930 h 898758"/>
                <a:gd name="connisteX14" fmla="*/ 2354580 w 3288030"/>
                <a:gd name="connsiteY14" fmla="*/ 165780 h 898758"/>
                <a:gd name="connisteX15" fmla="*/ 2363470 w 3288030"/>
                <a:gd name="connsiteY15" fmla="*/ 200705 h 898758"/>
                <a:gd name="connisteX16" fmla="*/ 2485390 w 3288030"/>
                <a:gd name="connsiteY16" fmla="*/ 322625 h 898758"/>
                <a:gd name="connisteX17" fmla="*/ 2747010 w 3288030"/>
                <a:gd name="connsiteY17" fmla="*/ 375330 h 898758"/>
                <a:gd name="connisteX18" fmla="*/ 2825750 w 3288030"/>
                <a:gd name="connsiteY18" fmla="*/ 488360 h 898758"/>
                <a:gd name="connisteX19" fmla="*/ 2964815 w 3288030"/>
                <a:gd name="connsiteY19" fmla="*/ 515030 h 898758"/>
                <a:gd name="connisteX20" fmla="*/ 3078480 w 3288030"/>
                <a:gd name="connsiteY20" fmla="*/ 515030 h 898758"/>
                <a:gd name="connisteX21" fmla="*/ 3288030 w 3288030"/>
                <a:gd name="connsiteY21" fmla="*/ 575990 h 89875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3288030" h="898758">
                  <a:moveTo>
                    <a:pt x="0" y="776651"/>
                  </a:moveTo>
                  <a:cubicBezTo>
                    <a:pt x="42545" y="803956"/>
                    <a:pt x="154940" y="903651"/>
                    <a:pt x="226695" y="898571"/>
                  </a:cubicBezTo>
                  <a:cubicBezTo>
                    <a:pt x="298450" y="893491"/>
                    <a:pt x="296545" y="783001"/>
                    <a:pt x="357505" y="749981"/>
                  </a:cubicBezTo>
                  <a:cubicBezTo>
                    <a:pt x="418465" y="716961"/>
                    <a:pt x="474345" y="756966"/>
                    <a:pt x="532130" y="732836"/>
                  </a:cubicBezTo>
                  <a:cubicBezTo>
                    <a:pt x="589915" y="708706"/>
                    <a:pt x="577215" y="669971"/>
                    <a:pt x="645160" y="628061"/>
                  </a:cubicBezTo>
                  <a:cubicBezTo>
                    <a:pt x="713105" y="586151"/>
                    <a:pt x="796925" y="567101"/>
                    <a:pt x="871855" y="523286"/>
                  </a:cubicBezTo>
                  <a:cubicBezTo>
                    <a:pt x="946785" y="479471"/>
                    <a:pt x="964565" y="452166"/>
                    <a:pt x="1020445" y="410256"/>
                  </a:cubicBezTo>
                  <a:cubicBezTo>
                    <a:pt x="1076325" y="368346"/>
                    <a:pt x="1107440" y="351201"/>
                    <a:pt x="1151255" y="314371"/>
                  </a:cubicBezTo>
                  <a:cubicBezTo>
                    <a:pt x="1195070" y="277541"/>
                    <a:pt x="1175385" y="242616"/>
                    <a:pt x="1238250" y="226741"/>
                  </a:cubicBezTo>
                  <a:cubicBezTo>
                    <a:pt x="1301115" y="210866"/>
                    <a:pt x="1374140" y="249601"/>
                    <a:pt x="1464945" y="235631"/>
                  </a:cubicBezTo>
                  <a:cubicBezTo>
                    <a:pt x="1555750" y="221661"/>
                    <a:pt x="1639570" y="187371"/>
                    <a:pt x="1691640" y="157526"/>
                  </a:cubicBezTo>
                  <a:cubicBezTo>
                    <a:pt x="1743710" y="127681"/>
                    <a:pt x="1693545" y="119426"/>
                    <a:pt x="1726565" y="87676"/>
                  </a:cubicBezTo>
                  <a:cubicBezTo>
                    <a:pt x="1759585" y="55926"/>
                    <a:pt x="1773555" y="-1859"/>
                    <a:pt x="1857375" y="46"/>
                  </a:cubicBezTo>
                  <a:cubicBezTo>
                    <a:pt x="1941195" y="1951"/>
                    <a:pt x="2045335" y="62911"/>
                    <a:pt x="2145030" y="95931"/>
                  </a:cubicBezTo>
                  <a:cubicBezTo>
                    <a:pt x="2244725" y="128951"/>
                    <a:pt x="2310765" y="144826"/>
                    <a:pt x="2354580" y="165781"/>
                  </a:cubicBezTo>
                  <a:cubicBezTo>
                    <a:pt x="2398395" y="186736"/>
                    <a:pt x="2337435" y="169591"/>
                    <a:pt x="2363470" y="200706"/>
                  </a:cubicBezTo>
                  <a:cubicBezTo>
                    <a:pt x="2389505" y="231821"/>
                    <a:pt x="2408555" y="287701"/>
                    <a:pt x="2485390" y="322626"/>
                  </a:cubicBezTo>
                  <a:cubicBezTo>
                    <a:pt x="2562225" y="357551"/>
                    <a:pt x="2679065" y="342311"/>
                    <a:pt x="2747010" y="375331"/>
                  </a:cubicBezTo>
                  <a:cubicBezTo>
                    <a:pt x="2814955" y="408351"/>
                    <a:pt x="2781935" y="460421"/>
                    <a:pt x="2825750" y="488361"/>
                  </a:cubicBezTo>
                  <a:cubicBezTo>
                    <a:pt x="2869565" y="516301"/>
                    <a:pt x="2914015" y="509951"/>
                    <a:pt x="2964815" y="515031"/>
                  </a:cubicBezTo>
                  <a:cubicBezTo>
                    <a:pt x="3015615" y="520111"/>
                    <a:pt x="3013710" y="502966"/>
                    <a:pt x="3078480" y="515031"/>
                  </a:cubicBezTo>
                  <a:cubicBezTo>
                    <a:pt x="3143250" y="527096"/>
                    <a:pt x="3248660" y="563926"/>
                    <a:pt x="3288030" y="575991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5614" y="7689"/>
              <a:ext cx="1016" cy="536"/>
            </a:xfrm>
            <a:custGeom>
              <a:avLst/>
              <a:gdLst>
                <a:gd name="connisteX0" fmla="*/ 0 w 645160"/>
                <a:gd name="connsiteY0" fmla="*/ 0 h 340360"/>
                <a:gd name="connisteX1" fmla="*/ 121920 w 645160"/>
                <a:gd name="connsiteY1" fmla="*/ 130810 h 340360"/>
                <a:gd name="connisteX2" fmla="*/ 200660 w 645160"/>
                <a:gd name="connsiteY2" fmla="*/ 156845 h 340360"/>
                <a:gd name="connisteX3" fmla="*/ 244475 w 645160"/>
                <a:gd name="connsiteY3" fmla="*/ 287655 h 340360"/>
                <a:gd name="connisteX4" fmla="*/ 322580 w 645160"/>
                <a:gd name="connsiteY4" fmla="*/ 340360 h 340360"/>
                <a:gd name="connisteX5" fmla="*/ 410210 w 645160"/>
                <a:gd name="connsiteY5" fmla="*/ 287655 h 340360"/>
                <a:gd name="connisteX6" fmla="*/ 506095 w 645160"/>
                <a:gd name="connsiteY6" fmla="*/ 217805 h 340360"/>
                <a:gd name="connisteX7" fmla="*/ 645160 w 645160"/>
                <a:gd name="connsiteY7" fmla="*/ 296545 h 3403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645160" h="340360">
                  <a:moveTo>
                    <a:pt x="0" y="0"/>
                  </a:moveTo>
                  <a:cubicBezTo>
                    <a:pt x="22860" y="25400"/>
                    <a:pt x="81915" y="99695"/>
                    <a:pt x="121920" y="130810"/>
                  </a:cubicBezTo>
                  <a:cubicBezTo>
                    <a:pt x="161925" y="161925"/>
                    <a:pt x="175895" y="125730"/>
                    <a:pt x="200660" y="156845"/>
                  </a:cubicBezTo>
                  <a:cubicBezTo>
                    <a:pt x="225425" y="187960"/>
                    <a:pt x="220345" y="250825"/>
                    <a:pt x="244475" y="287655"/>
                  </a:cubicBezTo>
                  <a:cubicBezTo>
                    <a:pt x="268605" y="324485"/>
                    <a:pt x="289560" y="340360"/>
                    <a:pt x="322580" y="340360"/>
                  </a:cubicBezTo>
                  <a:cubicBezTo>
                    <a:pt x="355600" y="340360"/>
                    <a:pt x="373380" y="312420"/>
                    <a:pt x="410210" y="287655"/>
                  </a:cubicBezTo>
                  <a:cubicBezTo>
                    <a:pt x="447040" y="262890"/>
                    <a:pt x="459105" y="215900"/>
                    <a:pt x="506095" y="217805"/>
                  </a:cubicBezTo>
                  <a:cubicBezTo>
                    <a:pt x="553085" y="219710"/>
                    <a:pt x="619125" y="279400"/>
                    <a:pt x="645160" y="296545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9893300" y="53530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多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421620" y="512826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瑙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6120" y="53530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876935"/>
            <a:ext cx="7213600" cy="37973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2443480" y="1724660"/>
            <a:ext cx="584200" cy="1230630"/>
            <a:chOff x="12139" y="4530"/>
            <a:chExt cx="4340" cy="6152"/>
          </a:xfrm>
        </p:grpSpPr>
        <p:grpSp>
          <p:nvGrpSpPr>
            <p:cNvPr id="5" name="组合 4"/>
            <p:cNvGrpSpPr/>
            <p:nvPr/>
          </p:nvGrpSpPr>
          <p:grpSpPr>
            <a:xfrm>
              <a:off x="12139" y="4530"/>
              <a:ext cx="2060" cy="6152"/>
              <a:chOff x="12139" y="4530"/>
              <a:chExt cx="2060" cy="6152"/>
            </a:xfrm>
          </p:grpSpPr>
          <p:sp>
            <p:nvSpPr>
              <p:cNvPr id="6" name="任意多边形 5"/>
              <p:cNvSpPr/>
              <p:nvPr/>
            </p:nvSpPr>
            <p:spPr>
              <a:xfrm>
                <a:off x="12139" y="4530"/>
                <a:ext cx="2061" cy="6153"/>
              </a:xfrm>
              <a:custGeom>
                <a:avLst/>
                <a:gdLst>
                  <a:gd name="connisteX0" fmla="*/ 0 w 1309026"/>
                  <a:gd name="connsiteY0" fmla="*/ 0 h 3907155"/>
                  <a:gd name="connisteX1" fmla="*/ 148590 w 1309026"/>
                  <a:gd name="connsiteY1" fmla="*/ 43815 h 3907155"/>
                  <a:gd name="connisteX2" fmla="*/ 296545 w 1309026"/>
                  <a:gd name="connsiteY2" fmla="*/ 78740 h 3907155"/>
                  <a:gd name="connisteX3" fmla="*/ 384175 w 1309026"/>
                  <a:gd name="connsiteY3" fmla="*/ 174625 h 3907155"/>
                  <a:gd name="connisteX4" fmla="*/ 488950 w 1309026"/>
                  <a:gd name="connsiteY4" fmla="*/ 235585 h 3907155"/>
                  <a:gd name="connisteX5" fmla="*/ 462280 w 1309026"/>
                  <a:gd name="connsiteY5" fmla="*/ 480060 h 3907155"/>
                  <a:gd name="connisteX6" fmla="*/ 558165 w 1309026"/>
                  <a:gd name="connsiteY6" fmla="*/ 610870 h 3907155"/>
                  <a:gd name="connisteX7" fmla="*/ 601980 w 1309026"/>
                  <a:gd name="connsiteY7" fmla="*/ 767715 h 3907155"/>
                  <a:gd name="connisteX8" fmla="*/ 619760 w 1309026"/>
                  <a:gd name="connsiteY8" fmla="*/ 828675 h 3907155"/>
                  <a:gd name="connisteX9" fmla="*/ 741680 w 1309026"/>
                  <a:gd name="connsiteY9" fmla="*/ 1125220 h 3907155"/>
                  <a:gd name="connisteX10" fmla="*/ 907415 w 1309026"/>
                  <a:gd name="connsiteY10" fmla="*/ 1256030 h 3907155"/>
                  <a:gd name="connisteX11" fmla="*/ 959485 w 1309026"/>
                  <a:gd name="connsiteY11" fmla="*/ 1464945 h 3907155"/>
                  <a:gd name="connisteX12" fmla="*/ 1151255 w 1309026"/>
                  <a:gd name="connsiteY12" fmla="*/ 1491615 h 3907155"/>
                  <a:gd name="connisteX13" fmla="*/ 1221105 w 1309026"/>
                  <a:gd name="connsiteY13" fmla="*/ 1561465 h 3907155"/>
                  <a:gd name="connisteX14" fmla="*/ 1308735 w 1309026"/>
                  <a:gd name="connsiteY14" fmla="*/ 1700530 h 3907155"/>
                  <a:gd name="connisteX15" fmla="*/ 1247140 w 1309026"/>
                  <a:gd name="connsiteY15" fmla="*/ 1726565 h 3907155"/>
                  <a:gd name="connisteX16" fmla="*/ 1290955 w 1309026"/>
                  <a:gd name="connsiteY16" fmla="*/ 1866265 h 3907155"/>
                  <a:gd name="connisteX17" fmla="*/ 1290955 w 1309026"/>
                  <a:gd name="connsiteY17" fmla="*/ 2049780 h 3907155"/>
                  <a:gd name="connisteX18" fmla="*/ 1151255 w 1309026"/>
                  <a:gd name="connsiteY18" fmla="*/ 2328545 h 3907155"/>
                  <a:gd name="connisteX19" fmla="*/ 959485 w 1309026"/>
                  <a:gd name="connsiteY19" fmla="*/ 2581275 h 3907155"/>
                  <a:gd name="connisteX20" fmla="*/ 863600 w 1309026"/>
                  <a:gd name="connsiteY20" fmla="*/ 2825750 h 3907155"/>
                  <a:gd name="connisteX21" fmla="*/ 819785 w 1309026"/>
                  <a:gd name="connsiteY21" fmla="*/ 3008630 h 3907155"/>
                  <a:gd name="connisteX22" fmla="*/ 784860 w 1309026"/>
                  <a:gd name="connsiteY22" fmla="*/ 3148330 h 3907155"/>
                  <a:gd name="connisteX23" fmla="*/ 907415 w 1309026"/>
                  <a:gd name="connsiteY23" fmla="*/ 3357880 h 3907155"/>
                  <a:gd name="connisteX24" fmla="*/ 1151255 w 1309026"/>
                  <a:gd name="connsiteY24" fmla="*/ 3305175 h 3907155"/>
                  <a:gd name="connisteX25" fmla="*/ 1081405 w 1309026"/>
                  <a:gd name="connsiteY25" fmla="*/ 3453765 h 3907155"/>
                  <a:gd name="connisteX26" fmla="*/ 915670 w 1309026"/>
                  <a:gd name="connsiteY26" fmla="*/ 3540760 h 3907155"/>
                  <a:gd name="connisteX27" fmla="*/ 784860 w 1309026"/>
                  <a:gd name="connsiteY27" fmla="*/ 3601720 h 3907155"/>
                  <a:gd name="connisteX28" fmla="*/ 662940 w 1309026"/>
                  <a:gd name="connsiteY28" fmla="*/ 3689350 h 3907155"/>
                  <a:gd name="connisteX29" fmla="*/ 767715 w 1309026"/>
                  <a:gd name="connsiteY29" fmla="*/ 3802380 h 3907155"/>
                  <a:gd name="connisteX30" fmla="*/ 784860 w 1309026"/>
                  <a:gd name="connsiteY30" fmla="*/ 3907155 h 390715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</a:cxnLst>
                <a:rect l="l" t="t" r="r" b="b"/>
                <a:pathLst>
                  <a:path w="1309027" h="3907155">
                    <a:moveTo>
                      <a:pt x="0" y="0"/>
                    </a:moveTo>
                    <a:cubicBezTo>
                      <a:pt x="26670" y="8255"/>
                      <a:pt x="89535" y="27940"/>
                      <a:pt x="148590" y="43815"/>
                    </a:cubicBezTo>
                    <a:cubicBezTo>
                      <a:pt x="207645" y="59690"/>
                      <a:pt x="249555" y="52705"/>
                      <a:pt x="296545" y="78740"/>
                    </a:cubicBezTo>
                    <a:cubicBezTo>
                      <a:pt x="343535" y="104775"/>
                      <a:pt x="345440" y="143510"/>
                      <a:pt x="384175" y="174625"/>
                    </a:cubicBezTo>
                    <a:cubicBezTo>
                      <a:pt x="422910" y="205740"/>
                      <a:pt x="473075" y="174625"/>
                      <a:pt x="488950" y="235585"/>
                    </a:cubicBezTo>
                    <a:cubicBezTo>
                      <a:pt x="504825" y="296545"/>
                      <a:pt x="448310" y="405130"/>
                      <a:pt x="462280" y="480060"/>
                    </a:cubicBezTo>
                    <a:cubicBezTo>
                      <a:pt x="476250" y="554990"/>
                      <a:pt x="530225" y="553085"/>
                      <a:pt x="558165" y="610870"/>
                    </a:cubicBezTo>
                    <a:cubicBezTo>
                      <a:pt x="586105" y="668655"/>
                      <a:pt x="589915" y="723900"/>
                      <a:pt x="601980" y="767715"/>
                    </a:cubicBezTo>
                    <a:cubicBezTo>
                      <a:pt x="614045" y="811530"/>
                      <a:pt x="591820" y="756920"/>
                      <a:pt x="619760" y="828675"/>
                    </a:cubicBezTo>
                    <a:cubicBezTo>
                      <a:pt x="647700" y="900430"/>
                      <a:pt x="683895" y="1039495"/>
                      <a:pt x="741680" y="1125220"/>
                    </a:cubicBezTo>
                    <a:cubicBezTo>
                      <a:pt x="799465" y="1210945"/>
                      <a:pt x="863600" y="1188085"/>
                      <a:pt x="907415" y="1256030"/>
                    </a:cubicBezTo>
                    <a:cubicBezTo>
                      <a:pt x="951230" y="1323975"/>
                      <a:pt x="910590" y="1417955"/>
                      <a:pt x="959485" y="1464945"/>
                    </a:cubicBezTo>
                    <a:cubicBezTo>
                      <a:pt x="1008380" y="1511935"/>
                      <a:pt x="1099185" y="1472565"/>
                      <a:pt x="1151255" y="1491615"/>
                    </a:cubicBezTo>
                    <a:cubicBezTo>
                      <a:pt x="1203325" y="1510665"/>
                      <a:pt x="1189355" y="1519555"/>
                      <a:pt x="1221105" y="1561465"/>
                    </a:cubicBezTo>
                    <a:cubicBezTo>
                      <a:pt x="1252855" y="1603375"/>
                      <a:pt x="1303655" y="1667510"/>
                      <a:pt x="1308735" y="1700530"/>
                    </a:cubicBezTo>
                    <a:cubicBezTo>
                      <a:pt x="1313815" y="1733550"/>
                      <a:pt x="1250950" y="1693545"/>
                      <a:pt x="1247140" y="1726565"/>
                    </a:cubicBezTo>
                    <a:cubicBezTo>
                      <a:pt x="1243330" y="1759585"/>
                      <a:pt x="1282065" y="1801495"/>
                      <a:pt x="1290955" y="1866265"/>
                    </a:cubicBezTo>
                    <a:cubicBezTo>
                      <a:pt x="1299845" y="1931035"/>
                      <a:pt x="1318895" y="1957070"/>
                      <a:pt x="1290955" y="2049780"/>
                    </a:cubicBezTo>
                    <a:cubicBezTo>
                      <a:pt x="1263015" y="2142490"/>
                      <a:pt x="1217295" y="2222500"/>
                      <a:pt x="1151255" y="2328545"/>
                    </a:cubicBezTo>
                    <a:cubicBezTo>
                      <a:pt x="1085215" y="2434590"/>
                      <a:pt x="1017270" y="2481580"/>
                      <a:pt x="959485" y="2581275"/>
                    </a:cubicBezTo>
                    <a:cubicBezTo>
                      <a:pt x="901700" y="2680970"/>
                      <a:pt x="891540" y="2740025"/>
                      <a:pt x="863600" y="2825750"/>
                    </a:cubicBezTo>
                    <a:cubicBezTo>
                      <a:pt x="835660" y="2911475"/>
                      <a:pt x="835660" y="2943860"/>
                      <a:pt x="819785" y="3008630"/>
                    </a:cubicBezTo>
                    <a:cubicBezTo>
                      <a:pt x="803910" y="3073400"/>
                      <a:pt x="767080" y="3078480"/>
                      <a:pt x="784860" y="3148330"/>
                    </a:cubicBezTo>
                    <a:cubicBezTo>
                      <a:pt x="802640" y="3218180"/>
                      <a:pt x="834390" y="3326765"/>
                      <a:pt x="907415" y="3357880"/>
                    </a:cubicBezTo>
                    <a:cubicBezTo>
                      <a:pt x="980440" y="3388995"/>
                      <a:pt x="1116330" y="3286125"/>
                      <a:pt x="1151255" y="3305175"/>
                    </a:cubicBezTo>
                    <a:cubicBezTo>
                      <a:pt x="1186180" y="3324225"/>
                      <a:pt x="1128395" y="3406775"/>
                      <a:pt x="1081405" y="3453765"/>
                    </a:cubicBezTo>
                    <a:cubicBezTo>
                      <a:pt x="1034415" y="3500755"/>
                      <a:pt x="974725" y="3510915"/>
                      <a:pt x="915670" y="3540760"/>
                    </a:cubicBezTo>
                    <a:cubicBezTo>
                      <a:pt x="856615" y="3570605"/>
                      <a:pt x="835660" y="3571875"/>
                      <a:pt x="784860" y="3601720"/>
                    </a:cubicBezTo>
                    <a:cubicBezTo>
                      <a:pt x="734060" y="3631565"/>
                      <a:pt x="666115" y="3649345"/>
                      <a:pt x="662940" y="3689350"/>
                    </a:cubicBezTo>
                    <a:cubicBezTo>
                      <a:pt x="659765" y="3729355"/>
                      <a:pt x="743585" y="3758565"/>
                      <a:pt x="767715" y="3802380"/>
                    </a:cubicBezTo>
                    <a:cubicBezTo>
                      <a:pt x="791845" y="3846195"/>
                      <a:pt x="783590" y="3888740"/>
                      <a:pt x="784860" y="3907155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任意多边形 6"/>
              <p:cNvSpPr/>
              <p:nvPr/>
            </p:nvSpPr>
            <p:spPr>
              <a:xfrm>
                <a:off x="12207" y="6467"/>
                <a:ext cx="1278" cy="2939"/>
              </a:xfrm>
              <a:custGeom>
                <a:avLst/>
                <a:gdLst>
                  <a:gd name="connisteX0" fmla="*/ 427730 w 811270"/>
                  <a:gd name="connsiteY0" fmla="*/ 1866265 h 1866265"/>
                  <a:gd name="connisteX1" fmla="*/ 296920 w 811270"/>
                  <a:gd name="connsiteY1" fmla="*/ 1787525 h 1866265"/>
                  <a:gd name="connisteX2" fmla="*/ 305810 w 811270"/>
                  <a:gd name="connsiteY2" fmla="*/ 1682750 h 1866265"/>
                  <a:gd name="connisteX3" fmla="*/ 192145 w 811270"/>
                  <a:gd name="connsiteY3" fmla="*/ 1595755 h 1866265"/>
                  <a:gd name="connisteX4" fmla="*/ 175000 w 811270"/>
                  <a:gd name="connsiteY4" fmla="*/ 1473835 h 1866265"/>
                  <a:gd name="connisteX5" fmla="*/ 148965 w 811270"/>
                  <a:gd name="connsiteY5" fmla="*/ 1377950 h 1866265"/>
                  <a:gd name="connisteX6" fmla="*/ 44190 w 811270"/>
                  <a:gd name="connsiteY6" fmla="*/ 1290320 h 1866265"/>
                  <a:gd name="connisteX7" fmla="*/ 375 w 811270"/>
                  <a:gd name="connsiteY7" fmla="*/ 1255395 h 1866265"/>
                  <a:gd name="connisteX8" fmla="*/ 61335 w 811270"/>
                  <a:gd name="connsiteY8" fmla="*/ 1194435 h 1866265"/>
                  <a:gd name="connisteX9" fmla="*/ 44190 w 811270"/>
                  <a:gd name="connsiteY9" fmla="*/ 1072515 h 1866265"/>
                  <a:gd name="connisteX10" fmla="*/ 79115 w 811270"/>
                  <a:gd name="connsiteY10" fmla="*/ 923925 h 1866265"/>
                  <a:gd name="connisteX11" fmla="*/ 114040 w 811270"/>
                  <a:gd name="connsiteY11" fmla="*/ 828040 h 1866265"/>
                  <a:gd name="connisteX12" fmla="*/ 131185 w 811270"/>
                  <a:gd name="connsiteY12" fmla="*/ 697230 h 1866265"/>
                  <a:gd name="connisteX13" fmla="*/ 288030 w 811270"/>
                  <a:gd name="connsiteY13" fmla="*/ 610235 h 1866265"/>
                  <a:gd name="connisteX14" fmla="*/ 279775 w 811270"/>
                  <a:gd name="connsiteY14" fmla="*/ 462280 h 1866265"/>
                  <a:gd name="connisteX15" fmla="*/ 418840 w 811270"/>
                  <a:gd name="connsiteY15" fmla="*/ 400685 h 1866265"/>
                  <a:gd name="connisteX16" fmla="*/ 532505 w 811270"/>
                  <a:gd name="connsiteY16" fmla="*/ 339725 h 1866265"/>
                  <a:gd name="connisteX17" fmla="*/ 610610 w 811270"/>
                  <a:gd name="connsiteY17" fmla="*/ 269875 h 1866265"/>
                  <a:gd name="connisteX18" fmla="*/ 663315 w 811270"/>
                  <a:gd name="connsiteY18" fmla="*/ 139065 h 1866265"/>
                  <a:gd name="connisteX19" fmla="*/ 811270 w 811270"/>
                  <a:gd name="connsiteY19" fmla="*/ 0 h 186626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</a:cxnLst>
                <a:rect l="l" t="t" r="r" b="b"/>
                <a:pathLst>
                  <a:path w="811271" h="1866265">
                    <a:moveTo>
                      <a:pt x="427731" y="1866265"/>
                    </a:moveTo>
                    <a:cubicBezTo>
                      <a:pt x="401696" y="1852295"/>
                      <a:pt x="321051" y="1824355"/>
                      <a:pt x="296921" y="1787525"/>
                    </a:cubicBezTo>
                    <a:cubicBezTo>
                      <a:pt x="272791" y="1750695"/>
                      <a:pt x="326766" y="1720850"/>
                      <a:pt x="305811" y="1682750"/>
                    </a:cubicBezTo>
                    <a:cubicBezTo>
                      <a:pt x="284856" y="1644650"/>
                      <a:pt x="218181" y="1637665"/>
                      <a:pt x="192146" y="1595755"/>
                    </a:cubicBezTo>
                    <a:cubicBezTo>
                      <a:pt x="166111" y="1553845"/>
                      <a:pt x="183891" y="1517650"/>
                      <a:pt x="175001" y="1473835"/>
                    </a:cubicBezTo>
                    <a:cubicBezTo>
                      <a:pt x="166111" y="1430020"/>
                      <a:pt x="175001" y="1414780"/>
                      <a:pt x="148966" y="1377950"/>
                    </a:cubicBezTo>
                    <a:cubicBezTo>
                      <a:pt x="122931" y="1341120"/>
                      <a:pt x="74036" y="1315085"/>
                      <a:pt x="44191" y="1290320"/>
                    </a:cubicBezTo>
                    <a:cubicBezTo>
                      <a:pt x="14346" y="1265555"/>
                      <a:pt x="-2799" y="1274445"/>
                      <a:pt x="376" y="1255395"/>
                    </a:cubicBezTo>
                    <a:cubicBezTo>
                      <a:pt x="3551" y="1236345"/>
                      <a:pt x="52446" y="1231265"/>
                      <a:pt x="61336" y="1194435"/>
                    </a:cubicBezTo>
                    <a:cubicBezTo>
                      <a:pt x="70226" y="1157605"/>
                      <a:pt x="40381" y="1126490"/>
                      <a:pt x="44191" y="1072515"/>
                    </a:cubicBezTo>
                    <a:cubicBezTo>
                      <a:pt x="48001" y="1018540"/>
                      <a:pt x="65146" y="972820"/>
                      <a:pt x="79116" y="923925"/>
                    </a:cubicBezTo>
                    <a:cubicBezTo>
                      <a:pt x="93086" y="875030"/>
                      <a:pt x="103881" y="873125"/>
                      <a:pt x="114041" y="828040"/>
                    </a:cubicBezTo>
                    <a:cubicBezTo>
                      <a:pt x="124201" y="782955"/>
                      <a:pt x="96261" y="741045"/>
                      <a:pt x="131186" y="697230"/>
                    </a:cubicBezTo>
                    <a:cubicBezTo>
                      <a:pt x="166111" y="653415"/>
                      <a:pt x="258186" y="657225"/>
                      <a:pt x="288031" y="610235"/>
                    </a:cubicBezTo>
                    <a:cubicBezTo>
                      <a:pt x="317876" y="563245"/>
                      <a:pt x="253741" y="504190"/>
                      <a:pt x="279776" y="462280"/>
                    </a:cubicBezTo>
                    <a:cubicBezTo>
                      <a:pt x="305811" y="420370"/>
                      <a:pt x="368041" y="425450"/>
                      <a:pt x="418841" y="400685"/>
                    </a:cubicBezTo>
                    <a:cubicBezTo>
                      <a:pt x="469641" y="375920"/>
                      <a:pt x="494406" y="365760"/>
                      <a:pt x="532506" y="339725"/>
                    </a:cubicBezTo>
                    <a:cubicBezTo>
                      <a:pt x="570606" y="313690"/>
                      <a:pt x="584576" y="309880"/>
                      <a:pt x="610611" y="269875"/>
                    </a:cubicBezTo>
                    <a:cubicBezTo>
                      <a:pt x="636646" y="229870"/>
                      <a:pt x="623311" y="193040"/>
                      <a:pt x="663316" y="139065"/>
                    </a:cubicBezTo>
                    <a:cubicBezTo>
                      <a:pt x="703321" y="85090"/>
                      <a:pt x="782696" y="25400"/>
                      <a:pt x="811271" y="0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" name="任意多边形 7"/>
            <p:cNvSpPr/>
            <p:nvPr/>
          </p:nvSpPr>
          <p:spPr>
            <a:xfrm>
              <a:off x="14035" y="6686"/>
              <a:ext cx="2444" cy="675"/>
            </a:xfrm>
            <a:custGeom>
              <a:avLst/>
              <a:gdLst>
                <a:gd name="connisteX0" fmla="*/ 0 w 1551940"/>
                <a:gd name="connsiteY0" fmla="*/ 165781 h 428485"/>
                <a:gd name="connisteX1" fmla="*/ 121920 w 1551940"/>
                <a:gd name="connsiteY1" fmla="*/ 87676 h 428485"/>
                <a:gd name="connisteX2" fmla="*/ 278765 w 1551940"/>
                <a:gd name="connsiteY2" fmla="*/ 46 h 428485"/>
                <a:gd name="connisteX3" fmla="*/ 374650 w 1551940"/>
                <a:gd name="connsiteY3" fmla="*/ 95931 h 428485"/>
                <a:gd name="connisteX4" fmla="*/ 427355 w 1551940"/>
                <a:gd name="connsiteY4" fmla="*/ 226741 h 428485"/>
                <a:gd name="connisteX5" fmla="*/ 497205 w 1551940"/>
                <a:gd name="connsiteY5" fmla="*/ 384221 h 428485"/>
                <a:gd name="connisteX6" fmla="*/ 531495 w 1551940"/>
                <a:gd name="connsiteY6" fmla="*/ 279446 h 428485"/>
                <a:gd name="connisteX7" fmla="*/ 558165 w 1551940"/>
                <a:gd name="connsiteY7" fmla="*/ 218486 h 428485"/>
                <a:gd name="connisteX8" fmla="*/ 584200 w 1551940"/>
                <a:gd name="connsiteY8" fmla="*/ 279446 h 428485"/>
                <a:gd name="connisteX9" fmla="*/ 636270 w 1551940"/>
                <a:gd name="connsiteY9" fmla="*/ 69896 h 428485"/>
                <a:gd name="connisteX10" fmla="*/ 810895 w 1551940"/>
                <a:gd name="connsiteY10" fmla="*/ 410256 h 428485"/>
                <a:gd name="connisteX11" fmla="*/ 906780 w 1551940"/>
                <a:gd name="connsiteY11" fmla="*/ 340406 h 428485"/>
                <a:gd name="connisteX12" fmla="*/ 915670 w 1551940"/>
                <a:gd name="connsiteY12" fmla="*/ 183561 h 428485"/>
                <a:gd name="connisteX13" fmla="*/ 915670 w 1551940"/>
                <a:gd name="connsiteY13" fmla="*/ 87676 h 428485"/>
                <a:gd name="connisteX14" fmla="*/ 1011555 w 1551940"/>
                <a:gd name="connsiteY14" fmla="*/ 122601 h 428485"/>
                <a:gd name="connisteX15" fmla="*/ 1220470 w 1551940"/>
                <a:gd name="connsiteY15" fmla="*/ 157526 h 428485"/>
                <a:gd name="connisteX16" fmla="*/ 1264285 w 1551940"/>
                <a:gd name="connsiteY16" fmla="*/ 52751 h 428485"/>
                <a:gd name="connisteX17" fmla="*/ 1369060 w 1551940"/>
                <a:gd name="connsiteY17" fmla="*/ 43861 h 428485"/>
                <a:gd name="connisteX18" fmla="*/ 1551940 w 1551940"/>
                <a:gd name="connsiteY18" fmla="*/ 157526 h 4284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1551940" h="428486">
                  <a:moveTo>
                    <a:pt x="0" y="165782"/>
                  </a:moveTo>
                  <a:cubicBezTo>
                    <a:pt x="20955" y="151812"/>
                    <a:pt x="66040" y="120697"/>
                    <a:pt x="121920" y="87677"/>
                  </a:cubicBezTo>
                  <a:cubicBezTo>
                    <a:pt x="177800" y="54657"/>
                    <a:pt x="227965" y="-1858"/>
                    <a:pt x="278765" y="47"/>
                  </a:cubicBezTo>
                  <a:cubicBezTo>
                    <a:pt x="329565" y="1952"/>
                    <a:pt x="344805" y="50847"/>
                    <a:pt x="374650" y="95932"/>
                  </a:cubicBezTo>
                  <a:cubicBezTo>
                    <a:pt x="404495" y="141017"/>
                    <a:pt x="402590" y="168957"/>
                    <a:pt x="427355" y="226742"/>
                  </a:cubicBezTo>
                  <a:cubicBezTo>
                    <a:pt x="452120" y="284527"/>
                    <a:pt x="476250" y="373427"/>
                    <a:pt x="497205" y="384222"/>
                  </a:cubicBezTo>
                  <a:cubicBezTo>
                    <a:pt x="518160" y="395017"/>
                    <a:pt x="519430" y="312467"/>
                    <a:pt x="531495" y="279447"/>
                  </a:cubicBezTo>
                  <a:cubicBezTo>
                    <a:pt x="543560" y="246427"/>
                    <a:pt x="547370" y="218487"/>
                    <a:pt x="558165" y="218487"/>
                  </a:cubicBezTo>
                  <a:cubicBezTo>
                    <a:pt x="568960" y="218487"/>
                    <a:pt x="568325" y="309292"/>
                    <a:pt x="584200" y="279447"/>
                  </a:cubicBezTo>
                  <a:cubicBezTo>
                    <a:pt x="600075" y="249602"/>
                    <a:pt x="591185" y="43862"/>
                    <a:pt x="636270" y="69897"/>
                  </a:cubicBezTo>
                  <a:cubicBezTo>
                    <a:pt x="681355" y="95932"/>
                    <a:pt x="756920" y="356282"/>
                    <a:pt x="810895" y="410257"/>
                  </a:cubicBezTo>
                  <a:cubicBezTo>
                    <a:pt x="864870" y="464232"/>
                    <a:pt x="885825" y="385492"/>
                    <a:pt x="906780" y="340407"/>
                  </a:cubicBezTo>
                  <a:cubicBezTo>
                    <a:pt x="927735" y="295322"/>
                    <a:pt x="913765" y="234362"/>
                    <a:pt x="915670" y="183562"/>
                  </a:cubicBezTo>
                  <a:cubicBezTo>
                    <a:pt x="917575" y="132762"/>
                    <a:pt x="896620" y="99742"/>
                    <a:pt x="915670" y="87677"/>
                  </a:cubicBezTo>
                  <a:cubicBezTo>
                    <a:pt x="934720" y="75612"/>
                    <a:pt x="950595" y="108632"/>
                    <a:pt x="1011555" y="122602"/>
                  </a:cubicBezTo>
                  <a:cubicBezTo>
                    <a:pt x="1072515" y="136572"/>
                    <a:pt x="1169670" y="171497"/>
                    <a:pt x="1220470" y="157527"/>
                  </a:cubicBezTo>
                  <a:cubicBezTo>
                    <a:pt x="1271270" y="143557"/>
                    <a:pt x="1234440" y="75612"/>
                    <a:pt x="1264285" y="52752"/>
                  </a:cubicBezTo>
                  <a:cubicBezTo>
                    <a:pt x="1294130" y="29892"/>
                    <a:pt x="1311275" y="22907"/>
                    <a:pt x="1369060" y="43862"/>
                  </a:cubicBezTo>
                  <a:cubicBezTo>
                    <a:pt x="1426845" y="64817"/>
                    <a:pt x="1517650" y="134667"/>
                    <a:pt x="1551940" y="157527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矩形标注 8"/>
          <p:cNvSpPr/>
          <p:nvPr/>
        </p:nvSpPr>
        <p:spPr>
          <a:xfrm>
            <a:off x="942340" y="1524635"/>
            <a:ext cx="1142365" cy="427355"/>
          </a:xfrm>
          <a:prstGeom prst="wedgeRectCallout">
            <a:avLst>
              <a:gd name="adj1" fmla="val 71590"/>
              <a:gd name="adj2" fmla="val -1716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莱茵河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graphicFrame>
        <p:nvGraphicFramePr>
          <p:cNvPr id="11" name="表格 10"/>
          <p:cNvGraphicFramePr/>
          <p:nvPr>
            <p:custDataLst>
              <p:tags r:id="rId3"/>
            </p:custDataLst>
          </p:nvPr>
        </p:nvGraphicFramePr>
        <p:xfrm>
          <a:off x="598805" y="4839335"/>
          <a:ext cx="6561455" cy="18402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8315"/>
                <a:gridCol w="2712085"/>
                <a:gridCol w="2091055"/>
              </a:tblGrid>
              <a:tr h="6515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华文中宋" panose="02010600040101010101" charset="-122"/>
                          <a:ea typeface="华文中宋" panose="02010600040101010101" charset="-122"/>
                        </a:rPr>
                        <a:t>河流名称</a:t>
                      </a:r>
                      <a:endParaRPr lang="zh-CN" altLang="en-US" sz="2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华文中宋" panose="02010600040101010101" charset="-122"/>
                          <a:ea typeface="华文中宋" panose="02010600040101010101" charset="-122"/>
                        </a:rPr>
                        <a:t>河流流向</a:t>
                      </a:r>
                      <a:endParaRPr lang="zh-CN" altLang="en-US" sz="2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华文中宋" panose="02010600040101010101" charset="-122"/>
                          <a:ea typeface="华文中宋" panose="02010600040101010101" charset="-122"/>
                        </a:rPr>
                        <a:t>注入</a:t>
                      </a:r>
                      <a:endParaRPr lang="zh-CN" altLang="en-US" sz="2400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</a:tr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华文中宋" panose="02010600040101010101" charset="-122"/>
                          <a:ea typeface="华文中宋" panose="02010600040101010101" charset="-122"/>
                        </a:rPr>
                        <a:t>多瑙河</a:t>
                      </a:r>
                      <a:endParaRPr lang="zh-CN" altLang="en-US" sz="2400" b="1">
                        <a:latin typeface="华文中宋" panose="02010600040101010101" charset="-122"/>
                        <a:ea typeface="华文中宋" panose="0201060004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/>
                    </a:p>
                    <a:p>
                      <a:pPr algn="ctr">
                        <a:buNone/>
                      </a:pPr>
                      <a:endParaRPr lang="zh-CN" altLang="en-US" sz="2000"/>
                    </a:p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825750" y="5480685"/>
            <a:ext cx="21069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自西（西北）向东（东南）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62625" y="5875020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黑海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4" name="矩形标注 13"/>
          <p:cNvSpPr/>
          <p:nvPr/>
        </p:nvSpPr>
        <p:spPr>
          <a:xfrm>
            <a:off x="4138930" y="2955290"/>
            <a:ext cx="1142365" cy="427355"/>
          </a:xfrm>
          <a:prstGeom prst="wedgeRectCallout">
            <a:avLst>
              <a:gd name="adj1" fmla="val -10922"/>
              <a:gd name="adj2" fmla="val 910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多瑙河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2776855" y="2699317"/>
            <a:ext cx="2781935" cy="1074636"/>
          </a:xfrm>
          <a:custGeom>
            <a:avLst/>
            <a:gdLst>
              <a:gd name="connsiteX0" fmla="*/ 0 w 4381"/>
              <a:gd name="connsiteY0" fmla="*/ 151 h 1692"/>
              <a:gd name="connsiteX1" fmla="*/ 164 w 4381"/>
              <a:gd name="connsiteY1" fmla="*/ 137 h 1692"/>
              <a:gd name="connsiteX2" fmla="*/ 480 w 4381"/>
              <a:gd name="connsiteY2" fmla="*/ 69 h 1692"/>
              <a:gd name="connsiteX3" fmla="*/ 700 w 4381"/>
              <a:gd name="connsiteY3" fmla="*/ 0 h 1692"/>
              <a:gd name="connsiteX4" fmla="*/ 865 w 4381"/>
              <a:gd name="connsiteY4" fmla="*/ 96 h 1692"/>
              <a:gd name="connsiteX5" fmla="*/ 1071 w 4381"/>
              <a:gd name="connsiteY5" fmla="*/ 233 h 1692"/>
              <a:gd name="connsiteX6" fmla="*/ 1181 w 4381"/>
              <a:gd name="connsiteY6" fmla="*/ 288 h 1692"/>
              <a:gd name="connsiteX7" fmla="*/ 1263 w 4381"/>
              <a:gd name="connsiteY7" fmla="*/ 330 h 1692"/>
              <a:gd name="connsiteX8" fmla="*/ 1428 w 4381"/>
              <a:gd name="connsiteY8" fmla="*/ 233 h 1692"/>
              <a:gd name="connsiteX9" fmla="*/ 1675 w 4381"/>
              <a:gd name="connsiteY9" fmla="*/ 440 h 1692"/>
              <a:gd name="connsiteX10" fmla="*/ 1826 w 4381"/>
              <a:gd name="connsiteY10" fmla="*/ 440 h 1692"/>
              <a:gd name="connsiteX11" fmla="*/ 2032 w 4381"/>
              <a:gd name="connsiteY11" fmla="*/ 398 h 1692"/>
              <a:gd name="connsiteX12" fmla="*/ 2073 w 4381"/>
              <a:gd name="connsiteY12" fmla="*/ 865 h 1692"/>
              <a:gd name="connsiteX13" fmla="*/ 2018 w 4381"/>
              <a:gd name="connsiteY13" fmla="*/ 1003 h 1692"/>
              <a:gd name="connsiteX14" fmla="*/ 2197 w 4381"/>
              <a:gd name="connsiteY14" fmla="*/ 1222 h 1692"/>
              <a:gd name="connsiteX15" fmla="*/ 2376 w 4381"/>
              <a:gd name="connsiteY15" fmla="*/ 1332 h 1692"/>
              <a:gd name="connsiteX16" fmla="*/ 2444 w 4381"/>
              <a:gd name="connsiteY16" fmla="*/ 1511 h 1692"/>
              <a:gd name="connsiteX17" fmla="*/ 2568 w 4381"/>
              <a:gd name="connsiteY17" fmla="*/ 1377 h 1692"/>
              <a:gd name="connsiteX18" fmla="*/ 2760 w 4381"/>
              <a:gd name="connsiteY18" fmla="*/ 1373 h 1692"/>
              <a:gd name="connsiteX19" fmla="*/ 2884 w 4381"/>
              <a:gd name="connsiteY19" fmla="*/ 1483 h 1692"/>
              <a:gd name="connsiteX20" fmla="*/ 3048 w 4381"/>
              <a:gd name="connsiteY20" fmla="*/ 1689 h 1692"/>
              <a:gd name="connsiteX21" fmla="*/ 3309 w 4381"/>
              <a:gd name="connsiteY21" fmla="*/ 1593 h 1692"/>
              <a:gd name="connsiteX22" fmla="*/ 3735 w 4381"/>
              <a:gd name="connsiteY22" fmla="*/ 1515 h 1692"/>
              <a:gd name="connsiteX23" fmla="*/ 3818 w 4381"/>
              <a:gd name="connsiteY23" fmla="*/ 1552 h 1692"/>
              <a:gd name="connsiteX24" fmla="*/ 4010 w 4381"/>
              <a:gd name="connsiteY24" fmla="*/ 1442 h 1692"/>
              <a:gd name="connsiteX25" fmla="*/ 4024 w 4381"/>
              <a:gd name="connsiteY25" fmla="*/ 1236 h 1692"/>
              <a:gd name="connsiteX26" fmla="*/ 4065 w 4381"/>
              <a:gd name="connsiteY26" fmla="*/ 1112 h 1692"/>
              <a:gd name="connsiteX27" fmla="*/ 4381 w 4381"/>
              <a:gd name="connsiteY27" fmla="*/ 1016 h 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81" h="1692">
                <a:moveTo>
                  <a:pt x="0" y="151"/>
                </a:moveTo>
                <a:cubicBezTo>
                  <a:pt x="26" y="150"/>
                  <a:pt x="68" y="153"/>
                  <a:pt x="164" y="137"/>
                </a:cubicBezTo>
                <a:cubicBezTo>
                  <a:pt x="260" y="121"/>
                  <a:pt x="373" y="96"/>
                  <a:pt x="480" y="69"/>
                </a:cubicBezTo>
                <a:cubicBezTo>
                  <a:pt x="587" y="42"/>
                  <a:pt x="623" y="-5"/>
                  <a:pt x="700" y="0"/>
                </a:cubicBezTo>
                <a:cubicBezTo>
                  <a:pt x="777" y="5"/>
                  <a:pt x="791" y="49"/>
                  <a:pt x="865" y="96"/>
                </a:cubicBezTo>
                <a:cubicBezTo>
                  <a:pt x="939" y="143"/>
                  <a:pt x="1008" y="195"/>
                  <a:pt x="1071" y="233"/>
                </a:cubicBezTo>
                <a:cubicBezTo>
                  <a:pt x="1134" y="271"/>
                  <a:pt x="1143" y="269"/>
                  <a:pt x="1181" y="288"/>
                </a:cubicBezTo>
                <a:cubicBezTo>
                  <a:pt x="1219" y="307"/>
                  <a:pt x="1214" y="341"/>
                  <a:pt x="1263" y="330"/>
                </a:cubicBezTo>
                <a:cubicBezTo>
                  <a:pt x="1312" y="319"/>
                  <a:pt x="1346" y="211"/>
                  <a:pt x="1428" y="233"/>
                </a:cubicBezTo>
                <a:cubicBezTo>
                  <a:pt x="1510" y="255"/>
                  <a:pt x="1595" y="399"/>
                  <a:pt x="1675" y="440"/>
                </a:cubicBezTo>
                <a:cubicBezTo>
                  <a:pt x="1755" y="481"/>
                  <a:pt x="1755" y="448"/>
                  <a:pt x="1826" y="440"/>
                </a:cubicBezTo>
                <a:cubicBezTo>
                  <a:pt x="1897" y="432"/>
                  <a:pt x="1983" y="313"/>
                  <a:pt x="2032" y="398"/>
                </a:cubicBezTo>
                <a:cubicBezTo>
                  <a:pt x="2081" y="483"/>
                  <a:pt x="2076" y="744"/>
                  <a:pt x="2073" y="865"/>
                </a:cubicBezTo>
                <a:cubicBezTo>
                  <a:pt x="2070" y="986"/>
                  <a:pt x="2004" y="918"/>
                  <a:pt x="2018" y="1003"/>
                </a:cubicBezTo>
                <a:cubicBezTo>
                  <a:pt x="2032" y="1088"/>
                  <a:pt x="2125" y="1156"/>
                  <a:pt x="2197" y="1222"/>
                </a:cubicBezTo>
                <a:cubicBezTo>
                  <a:pt x="2269" y="1288"/>
                  <a:pt x="2316" y="1288"/>
                  <a:pt x="2376" y="1332"/>
                </a:cubicBezTo>
                <a:cubicBezTo>
                  <a:pt x="2436" y="1376"/>
                  <a:pt x="2392" y="1481"/>
                  <a:pt x="2444" y="1511"/>
                </a:cubicBezTo>
                <a:cubicBezTo>
                  <a:pt x="2496" y="1541"/>
                  <a:pt x="2505" y="1405"/>
                  <a:pt x="2568" y="1377"/>
                </a:cubicBezTo>
                <a:cubicBezTo>
                  <a:pt x="2631" y="1349"/>
                  <a:pt x="2710" y="1373"/>
                  <a:pt x="2760" y="1373"/>
                </a:cubicBezTo>
                <a:cubicBezTo>
                  <a:pt x="2810" y="1373"/>
                  <a:pt x="2826" y="1420"/>
                  <a:pt x="2884" y="1483"/>
                </a:cubicBezTo>
                <a:cubicBezTo>
                  <a:pt x="2942" y="1546"/>
                  <a:pt x="2963" y="1667"/>
                  <a:pt x="3048" y="1689"/>
                </a:cubicBezTo>
                <a:cubicBezTo>
                  <a:pt x="3133" y="1711"/>
                  <a:pt x="3188" y="1604"/>
                  <a:pt x="3309" y="1593"/>
                </a:cubicBezTo>
                <a:cubicBezTo>
                  <a:pt x="3430" y="1582"/>
                  <a:pt x="3633" y="1523"/>
                  <a:pt x="3735" y="1515"/>
                </a:cubicBezTo>
                <a:cubicBezTo>
                  <a:pt x="3837" y="1507"/>
                  <a:pt x="3747" y="1590"/>
                  <a:pt x="3818" y="1552"/>
                </a:cubicBezTo>
                <a:cubicBezTo>
                  <a:pt x="3889" y="1514"/>
                  <a:pt x="3969" y="1505"/>
                  <a:pt x="4010" y="1442"/>
                </a:cubicBezTo>
                <a:cubicBezTo>
                  <a:pt x="4051" y="1379"/>
                  <a:pt x="4013" y="1302"/>
                  <a:pt x="4024" y="1236"/>
                </a:cubicBezTo>
                <a:cubicBezTo>
                  <a:pt x="4035" y="1170"/>
                  <a:pt x="3994" y="1156"/>
                  <a:pt x="4065" y="1112"/>
                </a:cubicBezTo>
                <a:cubicBezTo>
                  <a:pt x="4136" y="1068"/>
                  <a:pt x="4319" y="1033"/>
                  <a:pt x="4381" y="1016"/>
                </a:cubicBezTo>
              </a:path>
            </a:pathLst>
          </a:cu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798320" y="3059430"/>
            <a:ext cx="1229360" cy="4603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地势高</a:t>
            </a:r>
            <a:endParaRPr lang="zh-CN" altLang="en-US" sz="24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138930" y="2494915"/>
            <a:ext cx="1229360" cy="4603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地势低</a:t>
            </a:r>
            <a:endParaRPr lang="zh-CN" altLang="en-US" sz="24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46" name="椭圆 45"/>
          <p:cNvSpPr/>
          <p:nvPr/>
        </p:nvSpPr>
        <p:spPr>
          <a:xfrm rot="20220000">
            <a:off x="5429885" y="3292475"/>
            <a:ext cx="1332230" cy="6546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2" name="图片 121"/>
          <p:cNvPicPr/>
          <p:nvPr/>
        </p:nvPicPr>
        <p:blipFill>
          <a:blip r:embed="rId4"/>
          <a:stretch>
            <a:fillRect/>
          </a:stretch>
        </p:blipFill>
        <p:spPr>
          <a:xfrm>
            <a:off x="7844155" y="0"/>
            <a:ext cx="4159250" cy="28168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3" name="图片 122"/>
          <p:cNvPicPr/>
          <p:nvPr/>
        </p:nvPicPr>
        <p:blipFill>
          <a:blip r:embed="rId5"/>
          <a:stretch>
            <a:fillRect/>
          </a:stretch>
        </p:blipFill>
        <p:spPr>
          <a:xfrm>
            <a:off x="7386320" y="3660775"/>
            <a:ext cx="4696460" cy="25806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44" grpId="0" bldLvl="0" animBg="1"/>
      <p:bldP spid="45" grpId="0" bldLvl="0" animBg="1"/>
      <p:bldP spid="12" grpId="0"/>
      <p:bldP spid="46" grpId="0" bldLvl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便捷的交通网络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 descr="IMG_1045(20211114-1059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5560" y="-52070"/>
            <a:ext cx="4536440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9671050" y="1743075"/>
            <a:ext cx="2493645" cy="2494280"/>
            <a:chOff x="15230" y="2745"/>
            <a:chExt cx="3927" cy="3928"/>
          </a:xfrm>
        </p:grpSpPr>
        <p:sp>
          <p:nvSpPr>
            <p:cNvPr id="23" name="任意多边形 22"/>
            <p:cNvSpPr/>
            <p:nvPr/>
          </p:nvSpPr>
          <p:spPr>
            <a:xfrm>
              <a:off x="15230" y="2745"/>
              <a:ext cx="1551" cy="3928"/>
            </a:xfrm>
            <a:custGeom>
              <a:avLst/>
              <a:gdLst>
                <a:gd name="connisteX0" fmla="*/ 0 w 984885"/>
                <a:gd name="connsiteY0" fmla="*/ 0 h 2494280"/>
                <a:gd name="connisteX1" fmla="*/ 69215 w 984885"/>
                <a:gd name="connsiteY1" fmla="*/ 43180 h 2494280"/>
                <a:gd name="connisteX2" fmla="*/ 200025 w 984885"/>
                <a:gd name="connsiteY2" fmla="*/ 52070 h 2494280"/>
                <a:gd name="connisteX3" fmla="*/ 374650 w 984885"/>
                <a:gd name="connsiteY3" fmla="*/ 78105 h 2494280"/>
                <a:gd name="connisteX4" fmla="*/ 453390 w 984885"/>
                <a:gd name="connsiteY4" fmla="*/ 235585 h 2494280"/>
                <a:gd name="connisteX5" fmla="*/ 732155 w 984885"/>
                <a:gd name="connsiteY5" fmla="*/ 322580 h 2494280"/>
                <a:gd name="connisteX6" fmla="*/ 802005 w 984885"/>
                <a:gd name="connsiteY6" fmla="*/ 374650 h 2494280"/>
                <a:gd name="connisteX7" fmla="*/ 862965 w 984885"/>
                <a:gd name="connsiteY7" fmla="*/ 409575 h 2494280"/>
                <a:gd name="connisteX8" fmla="*/ 950595 w 984885"/>
                <a:gd name="connsiteY8" fmla="*/ 462280 h 2494280"/>
                <a:gd name="connisteX9" fmla="*/ 915670 w 984885"/>
                <a:gd name="connsiteY9" fmla="*/ 723900 h 2494280"/>
                <a:gd name="connisteX10" fmla="*/ 932815 w 984885"/>
                <a:gd name="connsiteY10" fmla="*/ 758825 h 2494280"/>
                <a:gd name="connisteX11" fmla="*/ 819785 w 984885"/>
                <a:gd name="connsiteY11" fmla="*/ 906780 h 2494280"/>
                <a:gd name="connisteX12" fmla="*/ 810895 w 984885"/>
                <a:gd name="connsiteY12" fmla="*/ 915670 h 2494280"/>
                <a:gd name="connisteX13" fmla="*/ 784860 w 984885"/>
                <a:gd name="connsiteY13" fmla="*/ 1020445 h 2494280"/>
                <a:gd name="connisteX14" fmla="*/ 906780 w 984885"/>
                <a:gd name="connsiteY14" fmla="*/ 1177290 h 2494280"/>
                <a:gd name="connisteX15" fmla="*/ 819785 w 984885"/>
                <a:gd name="connsiteY15" fmla="*/ 1194435 h 2494280"/>
                <a:gd name="connisteX16" fmla="*/ 828040 w 984885"/>
                <a:gd name="connsiteY16" fmla="*/ 1299210 h 2494280"/>
                <a:gd name="connisteX17" fmla="*/ 810895 w 984885"/>
                <a:gd name="connsiteY17" fmla="*/ 1421130 h 2494280"/>
                <a:gd name="connisteX18" fmla="*/ 880745 w 984885"/>
                <a:gd name="connsiteY18" fmla="*/ 1430020 h 2494280"/>
                <a:gd name="connisteX19" fmla="*/ 941705 w 984885"/>
                <a:gd name="connsiteY19" fmla="*/ 1508760 h 2494280"/>
                <a:gd name="connisteX20" fmla="*/ 932815 w 984885"/>
                <a:gd name="connsiteY20" fmla="*/ 1560830 h 2494280"/>
                <a:gd name="connisteX21" fmla="*/ 984885 w 984885"/>
                <a:gd name="connsiteY21" fmla="*/ 1595755 h 2494280"/>
                <a:gd name="connisteX22" fmla="*/ 932815 w 984885"/>
                <a:gd name="connsiteY22" fmla="*/ 1682750 h 2494280"/>
                <a:gd name="connisteX23" fmla="*/ 854075 w 984885"/>
                <a:gd name="connsiteY23" fmla="*/ 1761490 h 2494280"/>
                <a:gd name="connisteX24" fmla="*/ 784860 w 984885"/>
                <a:gd name="connsiteY24" fmla="*/ 1866265 h 2494280"/>
                <a:gd name="connisteX25" fmla="*/ 784860 w 984885"/>
                <a:gd name="connsiteY25" fmla="*/ 1971040 h 2494280"/>
                <a:gd name="connisteX26" fmla="*/ 732155 w 984885"/>
                <a:gd name="connsiteY26" fmla="*/ 2023110 h 2494280"/>
                <a:gd name="connisteX27" fmla="*/ 671195 w 984885"/>
                <a:gd name="connsiteY27" fmla="*/ 2049145 h 2494280"/>
                <a:gd name="connisteX28" fmla="*/ 671195 w 984885"/>
                <a:gd name="connsiteY28" fmla="*/ 2162810 h 2494280"/>
                <a:gd name="connisteX29" fmla="*/ 854075 w 984885"/>
                <a:gd name="connsiteY29" fmla="*/ 2171065 h 2494280"/>
                <a:gd name="connisteX30" fmla="*/ 845820 w 984885"/>
                <a:gd name="connsiteY30" fmla="*/ 2267585 h 2494280"/>
                <a:gd name="connisteX31" fmla="*/ 941705 w 984885"/>
                <a:gd name="connsiteY31" fmla="*/ 2363470 h 2494280"/>
                <a:gd name="connisteX32" fmla="*/ 880745 w 984885"/>
                <a:gd name="connsiteY32" fmla="*/ 2494280 h 24942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</a:cxnLst>
              <a:rect l="l" t="t" r="r" b="b"/>
              <a:pathLst>
                <a:path w="984885" h="2494280">
                  <a:moveTo>
                    <a:pt x="0" y="0"/>
                  </a:moveTo>
                  <a:cubicBezTo>
                    <a:pt x="11430" y="8255"/>
                    <a:pt x="29210" y="33020"/>
                    <a:pt x="69215" y="43180"/>
                  </a:cubicBezTo>
                  <a:cubicBezTo>
                    <a:pt x="109220" y="53340"/>
                    <a:pt x="139065" y="45085"/>
                    <a:pt x="200025" y="52070"/>
                  </a:cubicBezTo>
                  <a:cubicBezTo>
                    <a:pt x="260985" y="59055"/>
                    <a:pt x="323850" y="41275"/>
                    <a:pt x="374650" y="78105"/>
                  </a:cubicBezTo>
                  <a:cubicBezTo>
                    <a:pt x="425450" y="114935"/>
                    <a:pt x="381635" y="186690"/>
                    <a:pt x="453390" y="235585"/>
                  </a:cubicBezTo>
                  <a:cubicBezTo>
                    <a:pt x="525145" y="284480"/>
                    <a:pt x="662305" y="294640"/>
                    <a:pt x="732155" y="322580"/>
                  </a:cubicBezTo>
                  <a:cubicBezTo>
                    <a:pt x="802005" y="350520"/>
                    <a:pt x="775970" y="357505"/>
                    <a:pt x="802005" y="374650"/>
                  </a:cubicBezTo>
                  <a:cubicBezTo>
                    <a:pt x="828040" y="391795"/>
                    <a:pt x="833120" y="391795"/>
                    <a:pt x="862965" y="409575"/>
                  </a:cubicBezTo>
                  <a:cubicBezTo>
                    <a:pt x="892810" y="427355"/>
                    <a:pt x="939800" y="399415"/>
                    <a:pt x="950595" y="462280"/>
                  </a:cubicBezTo>
                  <a:cubicBezTo>
                    <a:pt x="961390" y="525145"/>
                    <a:pt x="919480" y="664845"/>
                    <a:pt x="915670" y="723900"/>
                  </a:cubicBezTo>
                  <a:cubicBezTo>
                    <a:pt x="911860" y="782955"/>
                    <a:pt x="951865" y="721995"/>
                    <a:pt x="932815" y="758825"/>
                  </a:cubicBezTo>
                  <a:cubicBezTo>
                    <a:pt x="913765" y="795655"/>
                    <a:pt x="843915" y="875665"/>
                    <a:pt x="819785" y="906780"/>
                  </a:cubicBezTo>
                  <a:cubicBezTo>
                    <a:pt x="795655" y="937895"/>
                    <a:pt x="817880" y="892810"/>
                    <a:pt x="810895" y="915670"/>
                  </a:cubicBezTo>
                  <a:cubicBezTo>
                    <a:pt x="803910" y="938530"/>
                    <a:pt x="765810" y="968375"/>
                    <a:pt x="784860" y="1020445"/>
                  </a:cubicBezTo>
                  <a:cubicBezTo>
                    <a:pt x="803910" y="1072515"/>
                    <a:pt x="899795" y="1142365"/>
                    <a:pt x="906780" y="1177290"/>
                  </a:cubicBezTo>
                  <a:cubicBezTo>
                    <a:pt x="913765" y="1212215"/>
                    <a:pt x="835660" y="1170305"/>
                    <a:pt x="819785" y="1194435"/>
                  </a:cubicBezTo>
                  <a:cubicBezTo>
                    <a:pt x="803910" y="1218565"/>
                    <a:pt x="829945" y="1254125"/>
                    <a:pt x="828040" y="1299210"/>
                  </a:cubicBezTo>
                  <a:cubicBezTo>
                    <a:pt x="826135" y="1344295"/>
                    <a:pt x="800100" y="1395095"/>
                    <a:pt x="810895" y="1421130"/>
                  </a:cubicBezTo>
                  <a:cubicBezTo>
                    <a:pt x="821690" y="1447165"/>
                    <a:pt x="854710" y="1412240"/>
                    <a:pt x="880745" y="1430020"/>
                  </a:cubicBezTo>
                  <a:cubicBezTo>
                    <a:pt x="906780" y="1447800"/>
                    <a:pt x="931545" y="1482725"/>
                    <a:pt x="941705" y="1508760"/>
                  </a:cubicBezTo>
                  <a:cubicBezTo>
                    <a:pt x="951865" y="1534795"/>
                    <a:pt x="923925" y="1543685"/>
                    <a:pt x="932815" y="1560830"/>
                  </a:cubicBezTo>
                  <a:cubicBezTo>
                    <a:pt x="941705" y="1577975"/>
                    <a:pt x="984885" y="1571625"/>
                    <a:pt x="984885" y="1595755"/>
                  </a:cubicBezTo>
                  <a:cubicBezTo>
                    <a:pt x="984885" y="1619885"/>
                    <a:pt x="958850" y="1649730"/>
                    <a:pt x="932815" y="1682750"/>
                  </a:cubicBezTo>
                  <a:cubicBezTo>
                    <a:pt x="906780" y="1715770"/>
                    <a:pt x="883920" y="1724660"/>
                    <a:pt x="854075" y="1761490"/>
                  </a:cubicBezTo>
                  <a:cubicBezTo>
                    <a:pt x="824230" y="1798320"/>
                    <a:pt x="798830" y="1824355"/>
                    <a:pt x="784860" y="1866265"/>
                  </a:cubicBezTo>
                  <a:cubicBezTo>
                    <a:pt x="770890" y="1908175"/>
                    <a:pt x="795655" y="1939925"/>
                    <a:pt x="784860" y="1971040"/>
                  </a:cubicBezTo>
                  <a:cubicBezTo>
                    <a:pt x="774065" y="2002155"/>
                    <a:pt x="755015" y="2007235"/>
                    <a:pt x="732155" y="2023110"/>
                  </a:cubicBezTo>
                  <a:cubicBezTo>
                    <a:pt x="709295" y="2038985"/>
                    <a:pt x="683260" y="2021205"/>
                    <a:pt x="671195" y="2049145"/>
                  </a:cubicBezTo>
                  <a:cubicBezTo>
                    <a:pt x="659130" y="2077085"/>
                    <a:pt x="634365" y="2138680"/>
                    <a:pt x="671195" y="2162810"/>
                  </a:cubicBezTo>
                  <a:cubicBezTo>
                    <a:pt x="708025" y="2186940"/>
                    <a:pt x="819150" y="2150110"/>
                    <a:pt x="854075" y="2171065"/>
                  </a:cubicBezTo>
                  <a:cubicBezTo>
                    <a:pt x="889000" y="2192020"/>
                    <a:pt x="828040" y="2228850"/>
                    <a:pt x="845820" y="2267585"/>
                  </a:cubicBezTo>
                  <a:cubicBezTo>
                    <a:pt x="863600" y="2306320"/>
                    <a:pt x="934720" y="2318385"/>
                    <a:pt x="941705" y="2363470"/>
                  </a:cubicBezTo>
                  <a:cubicBezTo>
                    <a:pt x="948690" y="2408555"/>
                    <a:pt x="894715" y="2470150"/>
                    <a:pt x="880745" y="249428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6589" y="4516"/>
              <a:ext cx="2568" cy="2088"/>
            </a:xfrm>
            <a:custGeom>
              <a:avLst/>
              <a:gdLst>
                <a:gd name="connisteX0" fmla="*/ 0 w 1630680"/>
                <a:gd name="connsiteY0" fmla="*/ 0 h 1325880"/>
                <a:gd name="connisteX1" fmla="*/ 156845 w 1630680"/>
                <a:gd name="connsiteY1" fmla="*/ 87630 h 1325880"/>
                <a:gd name="connisteX2" fmla="*/ 453390 w 1630680"/>
                <a:gd name="connsiteY2" fmla="*/ 78740 h 1325880"/>
                <a:gd name="connisteX3" fmla="*/ 488315 w 1630680"/>
                <a:gd name="connsiteY3" fmla="*/ 218440 h 1325880"/>
                <a:gd name="connisteX4" fmla="*/ 549275 w 1630680"/>
                <a:gd name="connsiteY4" fmla="*/ 235585 h 1325880"/>
                <a:gd name="connisteX5" fmla="*/ 575945 w 1630680"/>
                <a:gd name="connsiteY5" fmla="*/ 392430 h 1325880"/>
                <a:gd name="connisteX6" fmla="*/ 645795 w 1630680"/>
                <a:gd name="connsiteY6" fmla="*/ 331470 h 1325880"/>
                <a:gd name="connisteX7" fmla="*/ 645795 w 1630680"/>
                <a:gd name="connsiteY7" fmla="*/ 436245 h 1325880"/>
                <a:gd name="connisteX8" fmla="*/ 758825 w 1630680"/>
                <a:gd name="connsiteY8" fmla="*/ 506095 h 1325880"/>
                <a:gd name="connisteX9" fmla="*/ 784860 w 1630680"/>
                <a:gd name="connsiteY9" fmla="*/ 601980 h 1325880"/>
                <a:gd name="connisteX10" fmla="*/ 1038225 w 1630680"/>
                <a:gd name="connsiteY10" fmla="*/ 750570 h 1325880"/>
                <a:gd name="connisteX11" fmla="*/ 1151255 w 1630680"/>
                <a:gd name="connsiteY11" fmla="*/ 854710 h 1325880"/>
                <a:gd name="connisteX12" fmla="*/ 1107440 w 1630680"/>
                <a:gd name="connsiteY12" fmla="*/ 959485 h 1325880"/>
                <a:gd name="connisteX13" fmla="*/ 1072515 w 1630680"/>
                <a:gd name="connsiteY13" fmla="*/ 1029335 h 1325880"/>
                <a:gd name="connisteX14" fmla="*/ 1134110 w 1630680"/>
                <a:gd name="connsiteY14" fmla="*/ 1055370 h 1325880"/>
                <a:gd name="connisteX15" fmla="*/ 1160145 w 1630680"/>
                <a:gd name="connsiteY15" fmla="*/ 1125220 h 1325880"/>
                <a:gd name="connisteX16" fmla="*/ 1247140 w 1630680"/>
                <a:gd name="connsiteY16" fmla="*/ 1125220 h 1325880"/>
                <a:gd name="connisteX17" fmla="*/ 1308100 w 1630680"/>
                <a:gd name="connsiteY17" fmla="*/ 1264920 h 1325880"/>
                <a:gd name="connisteX18" fmla="*/ 1473835 w 1630680"/>
                <a:gd name="connsiteY18" fmla="*/ 1299845 h 1325880"/>
                <a:gd name="connisteX19" fmla="*/ 1630680 w 1630680"/>
                <a:gd name="connsiteY19" fmla="*/ 1325880 h 13258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</a:cxnLst>
              <a:rect l="l" t="t" r="r" b="b"/>
              <a:pathLst>
                <a:path w="1630680" h="1325880">
                  <a:moveTo>
                    <a:pt x="0" y="0"/>
                  </a:moveTo>
                  <a:cubicBezTo>
                    <a:pt x="25400" y="17780"/>
                    <a:pt x="66040" y="71755"/>
                    <a:pt x="156845" y="87630"/>
                  </a:cubicBezTo>
                  <a:cubicBezTo>
                    <a:pt x="247650" y="103505"/>
                    <a:pt x="387350" y="52705"/>
                    <a:pt x="453390" y="78740"/>
                  </a:cubicBezTo>
                  <a:cubicBezTo>
                    <a:pt x="519430" y="104775"/>
                    <a:pt x="469265" y="187325"/>
                    <a:pt x="488315" y="218440"/>
                  </a:cubicBezTo>
                  <a:cubicBezTo>
                    <a:pt x="507365" y="249555"/>
                    <a:pt x="531495" y="200660"/>
                    <a:pt x="549275" y="235585"/>
                  </a:cubicBezTo>
                  <a:cubicBezTo>
                    <a:pt x="567055" y="270510"/>
                    <a:pt x="556895" y="373380"/>
                    <a:pt x="575945" y="392430"/>
                  </a:cubicBezTo>
                  <a:cubicBezTo>
                    <a:pt x="594995" y="411480"/>
                    <a:pt x="631825" y="322580"/>
                    <a:pt x="645795" y="331470"/>
                  </a:cubicBezTo>
                  <a:cubicBezTo>
                    <a:pt x="659765" y="340360"/>
                    <a:pt x="622935" y="401320"/>
                    <a:pt x="645795" y="436245"/>
                  </a:cubicBezTo>
                  <a:cubicBezTo>
                    <a:pt x="668655" y="471170"/>
                    <a:pt x="730885" y="473075"/>
                    <a:pt x="758825" y="506095"/>
                  </a:cubicBezTo>
                  <a:cubicBezTo>
                    <a:pt x="786765" y="539115"/>
                    <a:pt x="728980" y="553085"/>
                    <a:pt x="784860" y="601980"/>
                  </a:cubicBezTo>
                  <a:cubicBezTo>
                    <a:pt x="840740" y="650875"/>
                    <a:pt x="965200" y="699770"/>
                    <a:pt x="1038225" y="750570"/>
                  </a:cubicBezTo>
                  <a:cubicBezTo>
                    <a:pt x="1111250" y="801370"/>
                    <a:pt x="1137285" y="812800"/>
                    <a:pt x="1151255" y="854710"/>
                  </a:cubicBezTo>
                  <a:cubicBezTo>
                    <a:pt x="1165225" y="896620"/>
                    <a:pt x="1123315" y="924560"/>
                    <a:pt x="1107440" y="959485"/>
                  </a:cubicBezTo>
                  <a:cubicBezTo>
                    <a:pt x="1091565" y="994410"/>
                    <a:pt x="1067435" y="1010285"/>
                    <a:pt x="1072515" y="1029335"/>
                  </a:cubicBezTo>
                  <a:cubicBezTo>
                    <a:pt x="1077595" y="1048385"/>
                    <a:pt x="1116330" y="1036320"/>
                    <a:pt x="1134110" y="1055370"/>
                  </a:cubicBezTo>
                  <a:cubicBezTo>
                    <a:pt x="1151890" y="1074420"/>
                    <a:pt x="1137285" y="1111250"/>
                    <a:pt x="1160145" y="1125220"/>
                  </a:cubicBezTo>
                  <a:cubicBezTo>
                    <a:pt x="1183005" y="1139190"/>
                    <a:pt x="1217295" y="1097280"/>
                    <a:pt x="1247140" y="1125220"/>
                  </a:cubicBezTo>
                  <a:cubicBezTo>
                    <a:pt x="1276985" y="1153160"/>
                    <a:pt x="1263015" y="1229995"/>
                    <a:pt x="1308100" y="1264920"/>
                  </a:cubicBezTo>
                  <a:cubicBezTo>
                    <a:pt x="1353185" y="1299845"/>
                    <a:pt x="1409065" y="1287780"/>
                    <a:pt x="1473835" y="1299845"/>
                  </a:cubicBezTo>
                  <a:cubicBezTo>
                    <a:pt x="1538605" y="1311910"/>
                    <a:pt x="1602740" y="1321435"/>
                    <a:pt x="1630680" y="132588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167620" y="148145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易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600055" y="24193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北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09985" y="297942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393430" y="326961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莱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71840" y="435927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茵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745855" y="515429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708265" y="2876550"/>
            <a:ext cx="2755900" cy="3906520"/>
            <a:chOff x="12139" y="4530"/>
            <a:chExt cx="4340" cy="6152"/>
          </a:xfrm>
        </p:grpSpPr>
        <p:grpSp>
          <p:nvGrpSpPr>
            <p:cNvPr id="31" name="组合 30"/>
            <p:cNvGrpSpPr/>
            <p:nvPr/>
          </p:nvGrpSpPr>
          <p:grpSpPr>
            <a:xfrm>
              <a:off x="12139" y="4530"/>
              <a:ext cx="2060" cy="6152"/>
              <a:chOff x="12139" y="4530"/>
              <a:chExt cx="2060" cy="6152"/>
            </a:xfrm>
          </p:grpSpPr>
          <p:sp>
            <p:nvSpPr>
              <p:cNvPr id="29" name="任意多边形 28"/>
              <p:cNvSpPr/>
              <p:nvPr/>
            </p:nvSpPr>
            <p:spPr>
              <a:xfrm>
                <a:off x="12139" y="4530"/>
                <a:ext cx="2061" cy="6153"/>
              </a:xfrm>
              <a:custGeom>
                <a:avLst/>
                <a:gdLst>
                  <a:gd name="connisteX0" fmla="*/ 0 w 1309026"/>
                  <a:gd name="connsiteY0" fmla="*/ 0 h 3907155"/>
                  <a:gd name="connisteX1" fmla="*/ 148590 w 1309026"/>
                  <a:gd name="connsiteY1" fmla="*/ 43815 h 3907155"/>
                  <a:gd name="connisteX2" fmla="*/ 296545 w 1309026"/>
                  <a:gd name="connsiteY2" fmla="*/ 78740 h 3907155"/>
                  <a:gd name="connisteX3" fmla="*/ 384175 w 1309026"/>
                  <a:gd name="connsiteY3" fmla="*/ 174625 h 3907155"/>
                  <a:gd name="connisteX4" fmla="*/ 488950 w 1309026"/>
                  <a:gd name="connsiteY4" fmla="*/ 235585 h 3907155"/>
                  <a:gd name="connisteX5" fmla="*/ 462280 w 1309026"/>
                  <a:gd name="connsiteY5" fmla="*/ 480060 h 3907155"/>
                  <a:gd name="connisteX6" fmla="*/ 558165 w 1309026"/>
                  <a:gd name="connsiteY6" fmla="*/ 610870 h 3907155"/>
                  <a:gd name="connisteX7" fmla="*/ 601980 w 1309026"/>
                  <a:gd name="connsiteY7" fmla="*/ 767715 h 3907155"/>
                  <a:gd name="connisteX8" fmla="*/ 619760 w 1309026"/>
                  <a:gd name="connsiteY8" fmla="*/ 828675 h 3907155"/>
                  <a:gd name="connisteX9" fmla="*/ 741680 w 1309026"/>
                  <a:gd name="connsiteY9" fmla="*/ 1125220 h 3907155"/>
                  <a:gd name="connisteX10" fmla="*/ 907415 w 1309026"/>
                  <a:gd name="connsiteY10" fmla="*/ 1256030 h 3907155"/>
                  <a:gd name="connisteX11" fmla="*/ 959485 w 1309026"/>
                  <a:gd name="connsiteY11" fmla="*/ 1464945 h 3907155"/>
                  <a:gd name="connisteX12" fmla="*/ 1151255 w 1309026"/>
                  <a:gd name="connsiteY12" fmla="*/ 1491615 h 3907155"/>
                  <a:gd name="connisteX13" fmla="*/ 1221105 w 1309026"/>
                  <a:gd name="connsiteY13" fmla="*/ 1561465 h 3907155"/>
                  <a:gd name="connisteX14" fmla="*/ 1308735 w 1309026"/>
                  <a:gd name="connsiteY14" fmla="*/ 1700530 h 3907155"/>
                  <a:gd name="connisteX15" fmla="*/ 1247140 w 1309026"/>
                  <a:gd name="connsiteY15" fmla="*/ 1726565 h 3907155"/>
                  <a:gd name="connisteX16" fmla="*/ 1290955 w 1309026"/>
                  <a:gd name="connsiteY16" fmla="*/ 1866265 h 3907155"/>
                  <a:gd name="connisteX17" fmla="*/ 1290955 w 1309026"/>
                  <a:gd name="connsiteY17" fmla="*/ 2049780 h 3907155"/>
                  <a:gd name="connisteX18" fmla="*/ 1151255 w 1309026"/>
                  <a:gd name="connsiteY18" fmla="*/ 2328545 h 3907155"/>
                  <a:gd name="connisteX19" fmla="*/ 959485 w 1309026"/>
                  <a:gd name="connsiteY19" fmla="*/ 2581275 h 3907155"/>
                  <a:gd name="connisteX20" fmla="*/ 863600 w 1309026"/>
                  <a:gd name="connsiteY20" fmla="*/ 2825750 h 3907155"/>
                  <a:gd name="connisteX21" fmla="*/ 819785 w 1309026"/>
                  <a:gd name="connsiteY21" fmla="*/ 3008630 h 3907155"/>
                  <a:gd name="connisteX22" fmla="*/ 784860 w 1309026"/>
                  <a:gd name="connsiteY22" fmla="*/ 3148330 h 3907155"/>
                  <a:gd name="connisteX23" fmla="*/ 907415 w 1309026"/>
                  <a:gd name="connsiteY23" fmla="*/ 3357880 h 3907155"/>
                  <a:gd name="connisteX24" fmla="*/ 1151255 w 1309026"/>
                  <a:gd name="connsiteY24" fmla="*/ 3305175 h 3907155"/>
                  <a:gd name="connisteX25" fmla="*/ 1081405 w 1309026"/>
                  <a:gd name="connsiteY25" fmla="*/ 3453765 h 3907155"/>
                  <a:gd name="connisteX26" fmla="*/ 915670 w 1309026"/>
                  <a:gd name="connsiteY26" fmla="*/ 3540760 h 3907155"/>
                  <a:gd name="connisteX27" fmla="*/ 784860 w 1309026"/>
                  <a:gd name="connsiteY27" fmla="*/ 3601720 h 3907155"/>
                  <a:gd name="connisteX28" fmla="*/ 662940 w 1309026"/>
                  <a:gd name="connsiteY28" fmla="*/ 3689350 h 3907155"/>
                  <a:gd name="connisteX29" fmla="*/ 767715 w 1309026"/>
                  <a:gd name="connsiteY29" fmla="*/ 3802380 h 3907155"/>
                  <a:gd name="connisteX30" fmla="*/ 784860 w 1309026"/>
                  <a:gd name="connsiteY30" fmla="*/ 3907155 h 390715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</a:cxnLst>
                <a:rect l="l" t="t" r="r" b="b"/>
                <a:pathLst>
                  <a:path w="1309027" h="3907155">
                    <a:moveTo>
                      <a:pt x="0" y="0"/>
                    </a:moveTo>
                    <a:cubicBezTo>
                      <a:pt x="26670" y="8255"/>
                      <a:pt x="89535" y="27940"/>
                      <a:pt x="148590" y="43815"/>
                    </a:cubicBezTo>
                    <a:cubicBezTo>
                      <a:pt x="207645" y="59690"/>
                      <a:pt x="249555" y="52705"/>
                      <a:pt x="296545" y="78740"/>
                    </a:cubicBezTo>
                    <a:cubicBezTo>
                      <a:pt x="343535" y="104775"/>
                      <a:pt x="345440" y="143510"/>
                      <a:pt x="384175" y="174625"/>
                    </a:cubicBezTo>
                    <a:cubicBezTo>
                      <a:pt x="422910" y="205740"/>
                      <a:pt x="473075" y="174625"/>
                      <a:pt x="488950" y="235585"/>
                    </a:cubicBezTo>
                    <a:cubicBezTo>
                      <a:pt x="504825" y="296545"/>
                      <a:pt x="448310" y="405130"/>
                      <a:pt x="462280" y="480060"/>
                    </a:cubicBezTo>
                    <a:cubicBezTo>
                      <a:pt x="476250" y="554990"/>
                      <a:pt x="530225" y="553085"/>
                      <a:pt x="558165" y="610870"/>
                    </a:cubicBezTo>
                    <a:cubicBezTo>
                      <a:pt x="586105" y="668655"/>
                      <a:pt x="589915" y="723900"/>
                      <a:pt x="601980" y="767715"/>
                    </a:cubicBezTo>
                    <a:cubicBezTo>
                      <a:pt x="614045" y="811530"/>
                      <a:pt x="591820" y="756920"/>
                      <a:pt x="619760" y="828675"/>
                    </a:cubicBezTo>
                    <a:cubicBezTo>
                      <a:pt x="647700" y="900430"/>
                      <a:pt x="683895" y="1039495"/>
                      <a:pt x="741680" y="1125220"/>
                    </a:cubicBezTo>
                    <a:cubicBezTo>
                      <a:pt x="799465" y="1210945"/>
                      <a:pt x="863600" y="1188085"/>
                      <a:pt x="907415" y="1256030"/>
                    </a:cubicBezTo>
                    <a:cubicBezTo>
                      <a:pt x="951230" y="1323975"/>
                      <a:pt x="910590" y="1417955"/>
                      <a:pt x="959485" y="1464945"/>
                    </a:cubicBezTo>
                    <a:cubicBezTo>
                      <a:pt x="1008380" y="1511935"/>
                      <a:pt x="1099185" y="1472565"/>
                      <a:pt x="1151255" y="1491615"/>
                    </a:cubicBezTo>
                    <a:cubicBezTo>
                      <a:pt x="1203325" y="1510665"/>
                      <a:pt x="1189355" y="1519555"/>
                      <a:pt x="1221105" y="1561465"/>
                    </a:cubicBezTo>
                    <a:cubicBezTo>
                      <a:pt x="1252855" y="1603375"/>
                      <a:pt x="1303655" y="1667510"/>
                      <a:pt x="1308735" y="1700530"/>
                    </a:cubicBezTo>
                    <a:cubicBezTo>
                      <a:pt x="1313815" y="1733550"/>
                      <a:pt x="1250950" y="1693545"/>
                      <a:pt x="1247140" y="1726565"/>
                    </a:cubicBezTo>
                    <a:cubicBezTo>
                      <a:pt x="1243330" y="1759585"/>
                      <a:pt x="1282065" y="1801495"/>
                      <a:pt x="1290955" y="1866265"/>
                    </a:cubicBezTo>
                    <a:cubicBezTo>
                      <a:pt x="1299845" y="1931035"/>
                      <a:pt x="1318895" y="1957070"/>
                      <a:pt x="1290955" y="2049780"/>
                    </a:cubicBezTo>
                    <a:cubicBezTo>
                      <a:pt x="1263015" y="2142490"/>
                      <a:pt x="1217295" y="2222500"/>
                      <a:pt x="1151255" y="2328545"/>
                    </a:cubicBezTo>
                    <a:cubicBezTo>
                      <a:pt x="1085215" y="2434590"/>
                      <a:pt x="1017270" y="2481580"/>
                      <a:pt x="959485" y="2581275"/>
                    </a:cubicBezTo>
                    <a:cubicBezTo>
                      <a:pt x="901700" y="2680970"/>
                      <a:pt x="891540" y="2740025"/>
                      <a:pt x="863600" y="2825750"/>
                    </a:cubicBezTo>
                    <a:cubicBezTo>
                      <a:pt x="835660" y="2911475"/>
                      <a:pt x="835660" y="2943860"/>
                      <a:pt x="819785" y="3008630"/>
                    </a:cubicBezTo>
                    <a:cubicBezTo>
                      <a:pt x="803910" y="3073400"/>
                      <a:pt x="767080" y="3078480"/>
                      <a:pt x="784860" y="3148330"/>
                    </a:cubicBezTo>
                    <a:cubicBezTo>
                      <a:pt x="802640" y="3218180"/>
                      <a:pt x="834390" y="3326765"/>
                      <a:pt x="907415" y="3357880"/>
                    </a:cubicBezTo>
                    <a:cubicBezTo>
                      <a:pt x="980440" y="3388995"/>
                      <a:pt x="1116330" y="3286125"/>
                      <a:pt x="1151255" y="3305175"/>
                    </a:cubicBezTo>
                    <a:cubicBezTo>
                      <a:pt x="1186180" y="3324225"/>
                      <a:pt x="1128395" y="3406775"/>
                      <a:pt x="1081405" y="3453765"/>
                    </a:cubicBezTo>
                    <a:cubicBezTo>
                      <a:pt x="1034415" y="3500755"/>
                      <a:pt x="974725" y="3510915"/>
                      <a:pt x="915670" y="3540760"/>
                    </a:cubicBezTo>
                    <a:cubicBezTo>
                      <a:pt x="856615" y="3570605"/>
                      <a:pt x="835660" y="3571875"/>
                      <a:pt x="784860" y="3601720"/>
                    </a:cubicBezTo>
                    <a:cubicBezTo>
                      <a:pt x="734060" y="3631565"/>
                      <a:pt x="666115" y="3649345"/>
                      <a:pt x="662940" y="3689350"/>
                    </a:cubicBezTo>
                    <a:cubicBezTo>
                      <a:pt x="659765" y="3729355"/>
                      <a:pt x="743585" y="3758565"/>
                      <a:pt x="767715" y="3802380"/>
                    </a:cubicBezTo>
                    <a:cubicBezTo>
                      <a:pt x="791845" y="3846195"/>
                      <a:pt x="783590" y="3888740"/>
                      <a:pt x="784860" y="3907155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12207" y="6467"/>
                <a:ext cx="1278" cy="2939"/>
              </a:xfrm>
              <a:custGeom>
                <a:avLst/>
                <a:gdLst>
                  <a:gd name="connisteX0" fmla="*/ 427730 w 811270"/>
                  <a:gd name="connsiteY0" fmla="*/ 1866265 h 1866265"/>
                  <a:gd name="connisteX1" fmla="*/ 296920 w 811270"/>
                  <a:gd name="connsiteY1" fmla="*/ 1787525 h 1866265"/>
                  <a:gd name="connisteX2" fmla="*/ 305810 w 811270"/>
                  <a:gd name="connsiteY2" fmla="*/ 1682750 h 1866265"/>
                  <a:gd name="connisteX3" fmla="*/ 192145 w 811270"/>
                  <a:gd name="connsiteY3" fmla="*/ 1595755 h 1866265"/>
                  <a:gd name="connisteX4" fmla="*/ 175000 w 811270"/>
                  <a:gd name="connsiteY4" fmla="*/ 1473835 h 1866265"/>
                  <a:gd name="connisteX5" fmla="*/ 148965 w 811270"/>
                  <a:gd name="connsiteY5" fmla="*/ 1377950 h 1866265"/>
                  <a:gd name="connisteX6" fmla="*/ 44190 w 811270"/>
                  <a:gd name="connsiteY6" fmla="*/ 1290320 h 1866265"/>
                  <a:gd name="connisteX7" fmla="*/ 375 w 811270"/>
                  <a:gd name="connsiteY7" fmla="*/ 1255395 h 1866265"/>
                  <a:gd name="connisteX8" fmla="*/ 61335 w 811270"/>
                  <a:gd name="connsiteY8" fmla="*/ 1194435 h 1866265"/>
                  <a:gd name="connisteX9" fmla="*/ 44190 w 811270"/>
                  <a:gd name="connsiteY9" fmla="*/ 1072515 h 1866265"/>
                  <a:gd name="connisteX10" fmla="*/ 79115 w 811270"/>
                  <a:gd name="connsiteY10" fmla="*/ 923925 h 1866265"/>
                  <a:gd name="connisteX11" fmla="*/ 114040 w 811270"/>
                  <a:gd name="connsiteY11" fmla="*/ 828040 h 1866265"/>
                  <a:gd name="connisteX12" fmla="*/ 131185 w 811270"/>
                  <a:gd name="connsiteY12" fmla="*/ 697230 h 1866265"/>
                  <a:gd name="connisteX13" fmla="*/ 288030 w 811270"/>
                  <a:gd name="connsiteY13" fmla="*/ 610235 h 1866265"/>
                  <a:gd name="connisteX14" fmla="*/ 279775 w 811270"/>
                  <a:gd name="connsiteY14" fmla="*/ 462280 h 1866265"/>
                  <a:gd name="connisteX15" fmla="*/ 418840 w 811270"/>
                  <a:gd name="connsiteY15" fmla="*/ 400685 h 1866265"/>
                  <a:gd name="connisteX16" fmla="*/ 532505 w 811270"/>
                  <a:gd name="connsiteY16" fmla="*/ 339725 h 1866265"/>
                  <a:gd name="connisteX17" fmla="*/ 610610 w 811270"/>
                  <a:gd name="connsiteY17" fmla="*/ 269875 h 1866265"/>
                  <a:gd name="connisteX18" fmla="*/ 663315 w 811270"/>
                  <a:gd name="connsiteY18" fmla="*/ 139065 h 1866265"/>
                  <a:gd name="connisteX19" fmla="*/ 811270 w 811270"/>
                  <a:gd name="connsiteY19" fmla="*/ 0 h 186626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</a:cxnLst>
                <a:rect l="l" t="t" r="r" b="b"/>
                <a:pathLst>
                  <a:path w="811271" h="1866265">
                    <a:moveTo>
                      <a:pt x="427731" y="1866265"/>
                    </a:moveTo>
                    <a:cubicBezTo>
                      <a:pt x="401696" y="1852295"/>
                      <a:pt x="321051" y="1824355"/>
                      <a:pt x="296921" y="1787525"/>
                    </a:cubicBezTo>
                    <a:cubicBezTo>
                      <a:pt x="272791" y="1750695"/>
                      <a:pt x="326766" y="1720850"/>
                      <a:pt x="305811" y="1682750"/>
                    </a:cubicBezTo>
                    <a:cubicBezTo>
                      <a:pt x="284856" y="1644650"/>
                      <a:pt x="218181" y="1637665"/>
                      <a:pt x="192146" y="1595755"/>
                    </a:cubicBezTo>
                    <a:cubicBezTo>
                      <a:pt x="166111" y="1553845"/>
                      <a:pt x="183891" y="1517650"/>
                      <a:pt x="175001" y="1473835"/>
                    </a:cubicBezTo>
                    <a:cubicBezTo>
                      <a:pt x="166111" y="1430020"/>
                      <a:pt x="175001" y="1414780"/>
                      <a:pt x="148966" y="1377950"/>
                    </a:cubicBezTo>
                    <a:cubicBezTo>
                      <a:pt x="122931" y="1341120"/>
                      <a:pt x="74036" y="1315085"/>
                      <a:pt x="44191" y="1290320"/>
                    </a:cubicBezTo>
                    <a:cubicBezTo>
                      <a:pt x="14346" y="1265555"/>
                      <a:pt x="-2799" y="1274445"/>
                      <a:pt x="376" y="1255395"/>
                    </a:cubicBezTo>
                    <a:cubicBezTo>
                      <a:pt x="3551" y="1236345"/>
                      <a:pt x="52446" y="1231265"/>
                      <a:pt x="61336" y="1194435"/>
                    </a:cubicBezTo>
                    <a:cubicBezTo>
                      <a:pt x="70226" y="1157605"/>
                      <a:pt x="40381" y="1126490"/>
                      <a:pt x="44191" y="1072515"/>
                    </a:cubicBezTo>
                    <a:cubicBezTo>
                      <a:pt x="48001" y="1018540"/>
                      <a:pt x="65146" y="972820"/>
                      <a:pt x="79116" y="923925"/>
                    </a:cubicBezTo>
                    <a:cubicBezTo>
                      <a:pt x="93086" y="875030"/>
                      <a:pt x="103881" y="873125"/>
                      <a:pt x="114041" y="828040"/>
                    </a:cubicBezTo>
                    <a:cubicBezTo>
                      <a:pt x="124201" y="782955"/>
                      <a:pt x="96261" y="741045"/>
                      <a:pt x="131186" y="697230"/>
                    </a:cubicBezTo>
                    <a:cubicBezTo>
                      <a:pt x="166111" y="653415"/>
                      <a:pt x="258186" y="657225"/>
                      <a:pt x="288031" y="610235"/>
                    </a:cubicBezTo>
                    <a:cubicBezTo>
                      <a:pt x="317876" y="563245"/>
                      <a:pt x="253741" y="504190"/>
                      <a:pt x="279776" y="462280"/>
                    </a:cubicBezTo>
                    <a:cubicBezTo>
                      <a:pt x="305811" y="420370"/>
                      <a:pt x="368041" y="425450"/>
                      <a:pt x="418841" y="400685"/>
                    </a:cubicBezTo>
                    <a:cubicBezTo>
                      <a:pt x="469641" y="375920"/>
                      <a:pt x="494406" y="365760"/>
                      <a:pt x="532506" y="339725"/>
                    </a:cubicBezTo>
                    <a:cubicBezTo>
                      <a:pt x="570606" y="313690"/>
                      <a:pt x="584576" y="309880"/>
                      <a:pt x="610611" y="269875"/>
                    </a:cubicBezTo>
                    <a:cubicBezTo>
                      <a:pt x="636646" y="229870"/>
                      <a:pt x="623311" y="193040"/>
                      <a:pt x="663316" y="139065"/>
                    </a:cubicBezTo>
                    <a:cubicBezTo>
                      <a:pt x="703321" y="85090"/>
                      <a:pt x="782696" y="25400"/>
                      <a:pt x="811271" y="0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14035" y="6686"/>
              <a:ext cx="2444" cy="675"/>
            </a:xfrm>
            <a:custGeom>
              <a:avLst/>
              <a:gdLst>
                <a:gd name="connisteX0" fmla="*/ 0 w 1551940"/>
                <a:gd name="connsiteY0" fmla="*/ 165781 h 428485"/>
                <a:gd name="connisteX1" fmla="*/ 121920 w 1551940"/>
                <a:gd name="connsiteY1" fmla="*/ 87676 h 428485"/>
                <a:gd name="connisteX2" fmla="*/ 278765 w 1551940"/>
                <a:gd name="connsiteY2" fmla="*/ 46 h 428485"/>
                <a:gd name="connisteX3" fmla="*/ 374650 w 1551940"/>
                <a:gd name="connsiteY3" fmla="*/ 95931 h 428485"/>
                <a:gd name="connisteX4" fmla="*/ 427355 w 1551940"/>
                <a:gd name="connsiteY4" fmla="*/ 226741 h 428485"/>
                <a:gd name="connisteX5" fmla="*/ 497205 w 1551940"/>
                <a:gd name="connsiteY5" fmla="*/ 384221 h 428485"/>
                <a:gd name="connisteX6" fmla="*/ 531495 w 1551940"/>
                <a:gd name="connsiteY6" fmla="*/ 279446 h 428485"/>
                <a:gd name="connisteX7" fmla="*/ 558165 w 1551940"/>
                <a:gd name="connsiteY7" fmla="*/ 218486 h 428485"/>
                <a:gd name="connisteX8" fmla="*/ 584200 w 1551940"/>
                <a:gd name="connsiteY8" fmla="*/ 279446 h 428485"/>
                <a:gd name="connisteX9" fmla="*/ 636270 w 1551940"/>
                <a:gd name="connsiteY9" fmla="*/ 69896 h 428485"/>
                <a:gd name="connisteX10" fmla="*/ 810895 w 1551940"/>
                <a:gd name="connsiteY10" fmla="*/ 410256 h 428485"/>
                <a:gd name="connisteX11" fmla="*/ 906780 w 1551940"/>
                <a:gd name="connsiteY11" fmla="*/ 340406 h 428485"/>
                <a:gd name="connisteX12" fmla="*/ 915670 w 1551940"/>
                <a:gd name="connsiteY12" fmla="*/ 183561 h 428485"/>
                <a:gd name="connisteX13" fmla="*/ 915670 w 1551940"/>
                <a:gd name="connsiteY13" fmla="*/ 87676 h 428485"/>
                <a:gd name="connisteX14" fmla="*/ 1011555 w 1551940"/>
                <a:gd name="connsiteY14" fmla="*/ 122601 h 428485"/>
                <a:gd name="connisteX15" fmla="*/ 1220470 w 1551940"/>
                <a:gd name="connsiteY15" fmla="*/ 157526 h 428485"/>
                <a:gd name="connisteX16" fmla="*/ 1264285 w 1551940"/>
                <a:gd name="connsiteY16" fmla="*/ 52751 h 428485"/>
                <a:gd name="connisteX17" fmla="*/ 1369060 w 1551940"/>
                <a:gd name="connsiteY17" fmla="*/ 43861 h 428485"/>
                <a:gd name="connisteX18" fmla="*/ 1551940 w 1551940"/>
                <a:gd name="connsiteY18" fmla="*/ 157526 h 4284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1551940" h="428486">
                  <a:moveTo>
                    <a:pt x="0" y="165782"/>
                  </a:moveTo>
                  <a:cubicBezTo>
                    <a:pt x="20955" y="151812"/>
                    <a:pt x="66040" y="120697"/>
                    <a:pt x="121920" y="87677"/>
                  </a:cubicBezTo>
                  <a:cubicBezTo>
                    <a:pt x="177800" y="54657"/>
                    <a:pt x="227965" y="-1858"/>
                    <a:pt x="278765" y="47"/>
                  </a:cubicBezTo>
                  <a:cubicBezTo>
                    <a:pt x="329565" y="1952"/>
                    <a:pt x="344805" y="50847"/>
                    <a:pt x="374650" y="95932"/>
                  </a:cubicBezTo>
                  <a:cubicBezTo>
                    <a:pt x="404495" y="141017"/>
                    <a:pt x="402590" y="168957"/>
                    <a:pt x="427355" y="226742"/>
                  </a:cubicBezTo>
                  <a:cubicBezTo>
                    <a:pt x="452120" y="284527"/>
                    <a:pt x="476250" y="373427"/>
                    <a:pt x="497205" y="384222"/>
                  </a:cubicBezTo>
                  <a:cubicBezTo>
                    <a:pt x="518160" y="395017"/>
                    <a:pt x="519430" y="312467"/>
                    <a:pt x="531495" y="279447"/>
                  </a:cubicBezTo>
                  <a:cubicBezTo>
                    <a:pt x="543560" y="246427"/>
                    <a:pt x="547370" y="218487"/>
                    <a:pt x="558165" y="218487"/>
                  </a:cubicBezTo>
                  <a:cubicBezTo>
                    <a:pt x="568960" y="218487"/>
                    <a:pt x="568325" y="309292"/>
                    <a:pt x="584200" y="279447"/>
                  </a:cubicBezTo>
                  <a:cubicBezTo>
                    <a:pt x="600075" y="249602"/>
                    <a:pt x="591185" y="43862"/>
                    <a:pt x="636270" y="69897"/>
                  </a:cubicBezTo>
                  <a:cubicBezTo>
                    <a:pt x="681355" y="95932"/>
                    <a:pt x="756920" y="356282"/>
                    <a:pt x="810895" y="410257"/>
                  </a:cubicBezTo>
                  <a:cubicBezTo>
                    <a:pt x="864870" y="464232"/>
                    <a:pt x="885825" y="385492"/>
                    <a:pt x="906780" y="340407"/>
                  </a:cubicBezTo>
                  <a:cubicBezTo>
                    <a:pt x="927735" y="295322"/>
                    <a:pt x="913765" y="234362"/>
                    <a:pt x="915670" y="183562"/>
                  </a:cubicBezTo>
                  <a:cubicBezTo>
                    <a:pt x="917575" y="132762"/>
                    <a:pt x="896620" y="99742"/>
                    <a:pt x="915670" y="87677"/>
                  </a:cubicBezTo>
                  <a:cubicBezTo>
                    <a:pt x="934720" y="75612"/>
                    <a:pt x="950595" y="108632"/>
                    <a:pt x="1011555" y="122602"/>
                  </a:cubicBezTo>
                  <a:cubicBezTo>
                    <a:pt x="1072515" y="136572"/>
                    <a:pt x="1169670" y="171497"/>
                    <a:pt x="1220470" y="157527"/>
                  </a:cubicBezTo>
                  <a:cubicBezTo>
                    <a:pt x="1271270" y="143557"/>
                    <a:pt x="1234440" y="75612"/>
                    <a:pt x="1264285" y="52752"/>
                  </a:cubicBezTo>
                  <a:cubicBezTo>
                    <a:pt x="1294130" y="29892"/>
                    <a:pt x="1311275" y="22907"/>
                    <a:pt x="1369060" y="43862"/>
                  </a:cubicBezTo>
                  <a:cubicBezTo>
                    <a:pt x="1426845" y="64817"/>
                    <a:pt x="1517650" y="134667"/>
                    <a:pt x="1551940" y="157527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842375" y="4882515"/>
            <a:ext cx="3288030" cy="1115695"/>
            <a:chOff x="13925" y="7689"/>
            <a:chExt cx="5178" cy="1757"/>
          </a:xfrm>
        </p:grpSpPr>
        <p:sp>
          <p:nvSpPr>
            <p:cNvPr id="38" name="任意多边形 37"/>
            <p:cNvSpPr/>
            <p:nvPr/>
          </p:nvSpPr>
          <p:spPr>
            <a:xfrm>
              <a:off x="13925" y="8032"/>
              <a:ext cx="5178" cy="1415"/>
            </a:xfrm>
            <a:custGeom>
              <a:avLst/>
              <a:gdLst>
                <a:gd name="connisteX0" fmla="*/ 0 w 3288030"/>
                <a:gd name="connsiteY0" fmla="*/ 776650 h 898758"/>
                <a:gd name="connisteX1" fmla="*/ 226695 w 3288030"/>
                <a:gd name="connsiteY1" fmla="*/ 898570 h 898758"/>
                <a:gd name="connisteX2" fmla="*/ 357505 w 3288030"/>
                <a:gd name="connsiteY2" fmla="*/ 749980 h 898758"/>
                <a:gd name="connisteX3" fmla="*/ 532130 w 3288030"/>
                <a:gd name="connsiteY3" fmla="*/ 732835 h 898758"/>
                <a:gd name="connisteX4" fmla="*/ 645160 w 3288030"/>
                <a:gd name="connsiteY4" fmla="*/ 628060 h 898758"/>
                <a:gd name="connisteX5" fmla="*/ 871855 w 3288030"/>
                <a:gd name="connsiteY5" fmla="*/ 523285 h 898758"/>
                <a:gd name="connisteX6" fmla="*/ 1020445 w 3288030"/>
                <a:gd name="connsiteY6" fmla="*/ 410255 h 898758"/>
                <a:gd name="connisteX7" fmla="*/ 1151255 w 3288030"/>
                <a:gd name="connsiteY7" fmla="*/ 314370 h 898758"/>
                <a:gd name="connisteX8" fmla="*/ 1238250 w 3288030"/>
                <a:gd name="connsiteY8" fmla="*/ 226740 h 898758"/>
                <a:gd name="connisteX9" fmla="*/ 1464945 w 3288030"/>
                <a:gd name="connsiteY9" fmla="*/ 235630 h 898758"/>
                <a:gd name="connisteX10" fmla="*/ 1691640 w 3288030"/>
                <a:gd name="connsiteY10" fmla="*/ 157525 h 898758"/>
                <a:gd name="connisteX11" fmla="*/ 1726565 w 3288030"/>
                <a:gd name="connsiteY11" fmla="*/ 87675 h 898758"/>
                <a:gd name="connisteX12" fmla="*/ 1857375 w 3288030"/>
                <a:gd name="connsiteY12" fmla="*/ 45 h 898758"/>
                <a:gd name="connisteX13" fmla="*/ 2145030 w 3288030"/>
                <a:gd name="connsiteY13" fmla="*/ 95930 h 898758"/>
                <a:gd name="connisteX14" fmla="*/ 2354580 w 3288030"/>
                <a:gd name="connsiteY14" fmla="*/ 165780 h 898758"/>
                <a:gd name="connisteX15" fmla="*/ 2363470 w 3288030"/>
                <a:gd name="connsiteY15" fmla="*/ 200705 h 898758"/>
                <a:gd name="connisteX16" fmla="*/ 2485390 w 3288030"/>
                <a:gd name="connsiteY16" fmla="*/ 322625 h 898758"/>
                <a:gd name="connisteX17" fmla="*/ 2747010 w 3288030"/>
                <a:gd name="connsiteY17" fmla="*/ 375330 h 898758"/>
                <a:gd name="connisteX18" fmla="*/ 2825750 w 3288030"/>
                <a:gd name="connsiteY18" fmla="*/ 488360 h 898758"/>
                <a:gd name="connisteX19" fmla="*/ 2964815 w 3288030"/>
                <a:gd name="connsiteY19" fmla="*/ 515030 h 898758"/>
                <a:gd name="connisteX20" fmla="*/ 3078480 w 3288030"/>
                <a:gd name="connsiteY20" fmla="*/ 515030 h 898758"/>
                <a:gd name="connisteX21" fmla="*/ 3288030 w 3288030"/>
                <a:gd name="connsiteY21" fmla="*/ 575990 h 89875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3288030" h="898758">
                  <a:moveTo>
                    <a:pt x="0" y="776651"/>
                  </a:moveTo>
                  <a:cubicBezTo>
                    <a:pt x="42545" y="803956"/>
                    <a:pt x="154940" y="903651"/>
                    <a:pt x="226695" y="898571"/>
                  </a:cubicBezTo>
                  <a:cubicBezTo>
                    <a:pt x="298450" y="893491"/>
                    <a:pt x="296545" y="783001"/>
                    <a:pt x="357505" y="749981"/>
                  </a:cubicBezTo>
                  <a:cubicBezTo>
                    <a:pt x="418465" y="716961"/>
                    <a:pt x="474345" y="756966"/>
                    <a:pt x="532130" y="732836"/>
                  </a:cubicBezTo>
                  <a:cubicBezTo>
                    <a:pt x="589915" y="708706"/>
                    <a:pt x="577215" y="669971"/>
                    <a:pt x="645160" y="628061"/>
                  </a:cubicBezTo>
                  <a:cubicBezTo>
                    <a:pt x="713105" y="586151"/>
                    <a:pt x="796925" y="567101"/>
                    <a:pt x="871855" y="523286"/>
                  </a:cubicBezTo>
                  <a:cubicBezTo>
                    <a:pt x="946785" y="479471"/>
                    <a:pt x="964565" y="452166"/>
                    <a:pt x="1020445" y="410256"/>
                  </a:cubicBezTo>
                  <a:cubicBezTo>
                    <a:pt x="1076325" y="368346"/>
                    <a:pt x="1107440" y="351201"/>
                    <a:pt x="1151255" y="314371"/>
                  </a:cubicBezTo>
                  <a:cubicBezTo>
                    <a:pt x="1195070" y="277541"/>
                    <a:pt x="1175385" y="242616"/>
                    <a:pt x="1238250" y="226741"/>
                  </a:cubicBezTo>
                  <a:cubicBezTo>
                    <a:pt x="1301115" y="210866"/>
                    <a:pt x="1374140" y="249601"/>
                    <a:pt x="1464945" y="235631"/>
                  </a:cubicBezTo>
                  <a:cubicBezTo>
                    <a:pt x="1555750" y="221661"/>
                    <a:pt x="1639570" y="187371"/>
                    <a:pt x="1691640" y="157526"/>
                  </a:cubicBezTo>
                  <a:cubicBezTo>
                    <a:pt x="1743710" y="127681"/>
                    <a:pt x="1693545" y="119426"/>
                    <a:pt x="1726565" y="87676"/>
                  </a:cubicBezTo>
                  <a:cubicBezTo>
                    <a:pt x="1759585" y="55926"/>
                    <a:pt x="1773555" y="-1859"/>
                    <a:pt x="1857375" y="46"/>
                  </a:cubicBezTo>
                  <a:cubicBezTo>
                    <a:pt x="1941195" y="1951"/>
                    <a:pt x="2045335" y="62911"/>
                    <a:pt x="2145030" y="95931"/>
                  </a:cubicBezTo>
                  <a:cubicBezTo>
                    <a:pt x="2244725" y="128951"/>
                    <a:pt x="2310765" y="144826"/>
                    <a:pt x="2354580" y="165781"/>
                  </a:cubicBezTo>
                  <a:cubicBezTo>
                    <a:pt x="2398395" y="186736"/>
                    <a:pt x="2337435" y="169591"/>
                    <a:pt x="2363470" y="200706"/>
                  </a:cubicBezTo>
                  <a:cubicBezTo>
                    <a:pt x="2389505" y="231821"/>
                    <a:pt x="2408555" y="287701"/>
                    <a:pt x="2485390" y="322626"/>
                  </a:cubicBezTo>
                  <a:cubicBezTo>
                    <a:pt x="2562225" y="357551"/>
                    <a:pt x="2679065" y="342311"/>
                    <a:pt x="2747010" y="375331"/>
                  </a:cubicBezTo>
                  <a:cubicBezTo>
                    <a:pt x="2814955" y="408351"/>
                    <a:pt x="2781935" y="460421"/>
                    <a:pt x="2825750" y="488361"/>
                  </a:cubicBezTo>
                  <a:cubicBezTo>
                    <a:pt x="2869565" y="516301"/>
                    <a:pt x="2914015" y="509951"/>
                    <a:pt x="2964815" y="515031"/>
                  </a:cubicBezTo>
                  <a:cubicBezTo>
                    <a:pt x="3015615" y="520111"/>
                    <a:pt x="3013710" y="502966"/>
                    <a:pt x="3078480" y="515031"/>
                  </a:cubicBezTo>
                  <a:cubicBezTo>
                    <a:pt x="3143250" y="527096"/>
                    <a:pt x="3248660" y="563926"/>
                    <a:pt x="3288030" y="575991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5614" y="7689"/>
              <a:ext cx="1016" cy="536"/>
            </a:xfrm>
            <a:custGeom>
              <a:avLst/>
              <a:gdLst>
                <a:gd name="connisteX0" fmla="*/ 0 w 645160"/>
                <a:gd name="connsiteY0" fmla="*/ 0 h 340360"/>
                <a:gd name="connisteX1" fmla="*/ 121920 w 645160"/>
                <a:gd name="connsiteY1" fmla="*/ 130810 h 340360"/>
                <a:gd name="connisteX2" fmla="*/ 200660 w 645160"/>
                <a:gd name="connsiteY2" fmla="*/ 156845 h 340360"/>
                <a:gd name="connisteX3" fmla="*/ 244475 w 645160"/>
                <a:gd name="connsiteY3" fmla="*/ 287655 h 340360"/>
                <a:gd name="connisteX4" fmla="*/ 322580 w 645160"/>
                <a:gd name="connsiteY4" fmla="*/ 340360 h 340360"/>
                <a:gd name="connisteX5" fmla="*/ 410210 w 645160"/>
                <a:gd name="connsiteY5" fmla="*/ 287655 h 340360"/>
                <a:gd name="connisteX6" fmla="*/ 506095 w 645160"/>
                <a:gd name="connsiteY6" fmla="*/ 217805 h 340360"/>
                <a:gd name="connisteX7" fmla="*/ 645160 w 645160"/>
                <a:gd name="connsiteY7" fmla="*/ 296545 h 3403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645160" h="340360">
                  <a:moveTo>
                    <a:pt x="0" y="0"/>
                  </a:moveTo>
                  <a:cubicBezTo>
                    <a:pt x="22860" y="25400"/>
                    <a:pt x="81915" y="99695"/>
                    <a:pt x="121920" y="130810"/>
                  </a:cubicBezTo>
                  <a:cubicBezTo>
                    <a:pt x="161925" y="161925"/>
                    <a:pt x="175895" y="125730"/>
                    <a:pt x="200660" y="156845"/>
                  </a:cubicBezTo>
                  <a:cubicBezTo>
                    <a:pt x="225425" y="187960"/>
                    <a:pt x="220345" y="250825"/>
                    <a:pt x="244475" y="287655"/>
                  </a:cubicBezTo>
                  <a:cubicBezTo>
                    <a:pt x="268605" y="324485"/>
                    <a:pt x="289560" y="340360"/>
                    <a:pt x="322580" y="340360"/>
                  </a:cubicBezTo>
                  <a:cubicBezTo>
                    <a:pt x="355600" y="340360"/>
                    <a:pt x="373380" y="312420"/>
                    <a:pt x="410210" y="287655"/>
                  </a:cubicBezTo>
                  <a:cubicBezTo>
                    <a:pt x="447040" y="262890"/>
                    <a:pt x="459105" y="215900"/>
                    <a:pt x="506095" y="217805"/>
                  </a:cubicBezTo>
                  <a:cubicBezTo>
                    <a:pt x="553085" y="219710"/>
                    <a:pt x="619125" y="279400"/>
                    <a:pt x="645160" y="296545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9893300" y="53530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多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421620" y="512826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瑙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866120" y="53530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478010" y="1518920"/>
            <a:ext cx="420370" cy="446405"/>
            <a:chOff x="2938" y="1385"/>
            <a:chExt cx="1456" cy="1456"/>
          </a:xfrm>
        </p:grpSpPr>
        <p:sp>
          <p:nvSpPr>
            <p:cNvPr id="4" name="椭圆 3"/>
            <p:cNvSpPr/>
            <p:nvPr/>
          </p:nvSpPr>
          <p:spPr>
            <a:xfrm>
              <a:off x="2938" y="1385"/>
              <a:ext cx="1456" cy="14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3337" y="1811"/>
              <a:ext cx="658" cy="60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8745855" y="1189355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汉堡</a:t>
            </a:r>
            <a:endParaRPr lang="zh-CN" alt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2" name="图片 131"/>
          <p:cNvPicPr/>
          <p:nvPr/>
        </p:nvPicPr>
        <p:blipFill>
          <a:blip r:embed="rId2"/>
          <a:stretch>
            <a:fillRect/>
          </a:stretch>
        </p:blipFill>
        <p:spPr>
          <a:xfrm>
            <a:off x="67945" y="688975"/>
            <a:ext cx="548640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" name="图片 132"/>
          <p:cNvPicPr/>
          <p:nvPr/>
        </p:nvPicPr>
        <p:blipFill>
          <a:blip r:embed="rId3"/>
          <a:stretch>
            <a:fillRect/>
          </a:stretch>
        </p:blipFill>
        <p:spPr>
          <a:xfrm>
            <a:off x="2640965" y="3686810"/>
            <a:ext cx="4831080" cy="2946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5573395" y="962660"/>
            <a:ext cx="2063115" cy="23069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/>
              <a:t>易北河河畔沿岸城市</a:t>
            </a:r>
            <a:endParaRPr lang="zh-CN" altLang="en-US" sz="2400" b="1"/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/>
              <a:t>北海沿海城市</a:t>
            </a:r>
            <a:endParaRPr lang="zh-CN" altLang="en-US" sz="2400" b="1"/>
          </a:p>
        </p:txBody>
      </p:sp>
      <p:sp>
        <p:nvSpPr>
          <p:cNvPr id="15" name="文本框 14"/>
          <p:cNvSpPr txBox="1"/>
          <p:nvPr/>
        </p:nvSpPr>
        <p:spPr>
          <a:xfrm>
            <a:off x="7878445" y="962660"/>
            <a:ext cx="9639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</a:rPr>
              <a:t>北</a:t>
            </a:r>
            <a:r>
              <a:rPr lang="en-US" altLang="zh-CN" sz="2400" b="1">
                <a:solidFill>
                  <a:srgbClr val="002060"/>
                </a:solidFill>
              </a:rPr>
              <a:t>  </a:t>
            </a:r>
            <a:r>
              <a:rPr lang="zh-CN" altLang="en-US" sz="2400" b="1">
                <a:solidFill>
                  <a:srgbClr val="002060"/>
                </a:solidFill>
              </a:rPr>
              <a:t>海</a:t>
            </a:r>
            <a:endParaRPr lang="zh-CN" altLang="en-US" sz="2400" b="1">
              <a:solidFill>
                <a:srgbClr val="00206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708005" y="417830"/>
            <a:ext cx="14071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002060"/>
                </a:solidFill>
              </a:rPr>
              <a:t>波罗的海</a:t>
            </a:r>
            <a:endParaRPr lang="zh-CN" sz="2400" b="1">
              <a:solidFill>
                <a:srgbClr val="00206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3505" y="3886200"/>
            <a:ext cx="2353945" cy="23069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/>
              <a:t>德国</a:t>
            </a:r>
            <a:r>
              <a:rPr lang="zh-CN" sz="2400" b="1"/>
              <a:t>城市</a:t>
            </a:r>
            <a:r>
              <a:rPr lang="en-US" altLang="zh-CN" sz="2400" b="1"/>
              <a:t>—</a:t>
            </a:r>
            <a:r>
              <a:rPr lang="zh-CN" altLang="en-US" sz="2400" b="1"/>
              <a:t>汉堡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       </a:t>
            </a:r>
            <a:r>
              <a:rPr lang="zh-CN" altLang="en-US" sz="2400"/>
              <a:t>德国的</a:t>
            </a:r>
            <a:r>
              <a:rPr lang="zh-CN" altLang="en-US" sz="2400" b="1">
                <a:solidFill>
                  <a:srgbClr val="FF0000"/>
                </a:solidFill>
              </a:rPr>
              <a:t>最大海港，</a:t>
            </a:r>
            <a:r>
              <a:rPr lang="zh-CN" altLang="en-US" sz="2400"/>
              <a:t>也是德国的</a:t>
            </a:r>
            <a:r>
              <a:rPr lang="zh-CN" altLang="en-US" sz="2400" b="1">
                <a:solidFill>
                  <a:srgbClr val="FF0000"/>
                </a:solidFill>
              </a:rPr>
              <a:t>第二大</a:t>
            </a:r>
            <a:r>
              <a:rPr lang="zh-CN" altLang="en-US" sz="2400" b="1">
                <a:solidFill>
                  <a:srgbClr val="FF0000"/>
                </a:solidFill>
              </a:rPr>
              <a:t>城市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  <p:bldP spid="15" grpId="0"/>
      <p:bldP spid="11" grpId="0" animBg="1"/>
      <p:bldP spid="1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790" r="360"/>
          <a:stretch>
            <a:fillRect/>
          </a:stretch>
        </p:blipFill>
        <p:spPr>
          <a:xfrm>
            <a:off x="0" y="0"/>
            <a:ext cx="7084695" cy="68440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85330" y="0"/>
            <a:ext cx="4900295" cy="1938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/>
              <a:t>东：乌拉尔山脉（</a:t>
            </a:r>
            <a:r>
              <a:rPr lang="zh-CN" altLang="en-US" sz="2000">
                <a:solidFill>
                  <a:srgbClr val="FF0000"/>
                </a:solidFill>
              </a:rPr>
              <a:t>66°10′E</a:t>
            </a:r>
            <a:r>
              <a:rPr lang="zh-CN" altLang="en-US" sz="2000"/>
              <a:t>，67°46′N）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南：马罗基角</a:t>
            </a:r>
            <a:r>
              <a:rPr lang="en-US" altLang="zh-CN" sz="2000"/>
              <a:t>   </a:t>
            </a:r>
            <a:r>
              <a:rPr lang="zh-CN" altLang="en-US" sz="2000"/>
              <a:t>（</a:t>
            </a:r>
            <a:r>
              <a:rPr lang="en-US" altLang="zh-CN" sz="2000"/>
              <a:t>5</a:t>
            </a:r>
            <a:r>
              <a:rPr lang="zh-CN" altLang="en-US" sz="2000"/>
              <a:t>°</a:t>
            </a:r>
            <a:r>
              <a:rPr lang="en-US" altLang="zh-CN" sz="2000"/>
              <a:t>36′W</a:t>
            </a:r>
            <a:r>
              <a:rPr lang="zh-CN" altLang="en-US" sz="2000"/>
              <a:t>，</a:t>
            </a:r>
            <a:r>
              <a:rPr lang="en-US" altLang="zh-CN" sz="2000">
                <a:solidFill>
                  <a:srgbClr val="FF0000"/>
                </a:solidFill>
              </a:rPr>
              <a:t>36</a:t>
            </a:r>
            <a:r>
              <a:rPr lang="zh-CN" altLang="en-US" sz="2000">
                <a:solidFill>
                  <a:srgbClr val="FF0000"/>
                </a:solidFill>
              </a:rPr>
              <a:t>°</a:t>
            </a:r>
            <a:r>
              <a:rPr lang="en-US" altLang="zh-CN" sz="2000">
                <a:solidFill>
                  <a:srgbClr val="FF0000"/>
                </a:solidFill>
              </a:rPr>
              <a:t>N</a:t>
            </a:r>
            <a:r>
              <a:rPr lang="zh-CN" altLang="en-US" sz="2000"/>
              <a:t>）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西：罗卡角</a:t>
            </a:r>
            <a:r>
              <a:rPr lang="en-US" altLang="zh-CN" sz="2000"/>
              <a:t>      </a:t>
            </a:r>
            <a:r>
              <a:rPr lang="zh-CN" altLang="en-US" sz="2000"/>
              <a:t>（</a:t>
            </a:r>
            <a:r>
              <a:rPr lang="zh-CN" altLang="en-US" sz="2000">
                <a:solidFill>
                  <a:srgbClr val="FF0000"/>
                </a:solidFill>
              </a:rPr>
              <a:t>9°31′W</a:t>
            </a:r>
            <a:r>
              <a:rPr lang="zh-CN" altLang="en-US" sz="2000"/>
              <a:t>，38°47′N）</a:t>
            </a:r>
            <a:endParaRPr lang="zh-CN" altLang="en-US" sz="2000"/>
          </a:p>
          <a:p>
            <a:pPr fontAlgn="auto">
              <a:lnSpc>
                <a:spcPct val="150000"/>
              </a:lnSpc>
            </a:pPr>
            <a:r>
              <a:rPr lang="zh-CN" altLang="en-US" sz="2000"/>
              <a:t>北：诺尔辰角</a:t>
            </a:r>
            <a:r>
              <a:rPr lang="en-US" altLang="zh-CN" sz="2000"/>
              <a:t>   </a:t>
            </a:r>
            <a:r>
              <a:rPr lang="zh-CN" altLang="en-US" sz="2000"/>
              <a:t>（27°42′E，</a:t>
            </a:r>
            <a:r>
              <a:rPr lang="zh-CN" altLang="en-US" sz="2000">
                <a:solidFill>
                  <a:srgbClr val="FF0000"/>
                </a:solidFill>
              </a:rPr>
              <a:t>71°08′N</a:t>
            </a:r>
            <a:r>
              <a:rPr lang="zh-CN" altLang="en-US" sz="2000"/>
              <a:t>）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8011795" y="2555875"/>
            <a:ext cx="323723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</a:rPr>
              <a:t>世界面积第二小的大洲</a:t>
            </a:r>
            <a:endParaRPr lang="zh-CN" altLang="en-US" sz="2400" b="1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27200" y="4945380"/>
            <a:ext cx="540385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地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73095" y="5528945"/>
            <a:ext cx="540385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中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32020" y="5744210"/>
            <a:ext cx="540385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海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73605" y="22860"/>
            <a:ext cx="540385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北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64790" y="22860"/>
            <a:ext cx="540385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冰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55975" y="22860"/>
            <a:ext cx="540385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洋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0520" y="772795"/>
            <a:ext cx="540385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大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0520" y="2012950"/>
            <a:ext cx="540385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西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0520" y="3365500"/>
            <a:ext cx="540385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洋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84695" y="3672205"/>
            <a:ext cx="5218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能否描述一下欧洲的地理位置？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22845" y="4615180"/>
            <a:ext cx="14020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三面临海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083165" y="4615180"/>
            <a:ext cx="14020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一面连陆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31290" y="22860"/>
            <a:ext cx="6915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北</a:t>
            </a:r>
            <a:endParaRPr lang="zh-CN" altLang="en-US" sz="40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4955" y="4194175"/>
            <a:ext cx="6915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西</a:t>
            </a:r>
            <a:endParaRPr lang="zh-CN" altLang="en-US" sz="40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79110" y="5559425"/>
            <a:ext cx="6915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南</a:t>
            </a:r>
            <a:endParaRPr lang="zh-CN" altLang="en-US" sz="40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321425" y="2399030"/>
            <a:ext cx="6915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东</a:t>
            </a:r>
            <a:endParaRPr lang="zh-CN" altLang="en-US" sz="40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9" name="椭圆 28"/>
          <p:cNvSpPr/>
          <p:nvPr/>
        </p:nvSpPr>
        <p:spPr>
          <a:xfrm rot="19740000">
            <a:off x="5863590" y="36195"/>
            <a:ext cx="819785" cy="245046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9532620" y="5394325"/>
            <a:ext cx="2565400" cy="829945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  <a:latin typeface="华文隶书" panose="02010800040101010101" charset="-122"/>
                <a:ea typeface="华文隶书" panose="02010800040101010101" charset="-122"/>
              </a:rPr>
              <a:t>亚欧大陆向西延伸的一个大半岛</a:t>
            </a:r>
            <a:endParaRPr lang="zh-CN" altLang="en-US" sz="2400" b="1">
              <a:solidFill>
                <a:srgbClr val="00206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830705" y="791210"/>
            <a:ext cx="1097280" cy="4603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挪威海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177030" y="177165"/>
            <a:ext cx="1402080" cy="4603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巴伦支海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00070" y="2552700"/>
            <a:ext cx="1402080" cy="4603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波罗的海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972310" y="2338070"/>
            <a:ext cx="792480" cy="4603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北海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46955" y="4348480"/>
            <a:ext cx="792480" cy="4603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黑海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221105" y="3211830"/>
            <a:ext cx="1706880" cy="4603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英吉利海峡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620" y="5207635"/>
            <a:ext cx="1213485" cy="82994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直布罗陀海峡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053205" y="5207635"/>
            <a:ext cx="1134745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爱琴海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9" grpId="0" bldLvl="0" animBg="1"/>
      <p:bldP spid="18" grpId="0"/>
      <p:bldP spid="10" grpId="0" bldLvl="0" animBg="1"/>
      <p:bldP spid="11" grpId="0" bldLvl="0" animBg="1"/>
      <p:bldP spid="19" grpId="1"/>
      <p:bldP spid="14" grpId="0" bldLvl="0" animBg="1"/>
      <p:bldP spid="13" grpId="0" bldLvl="0" animBg="1"/>
      <p:bldP spid="12" grpId="0" bldLvl="0" animBg="1"/>
      <p:bldP spid="26" grpId="1"/>
      <p:bldP spid="22" grpId="0" bldLvl="0" animBg="1"/>
      <p:bldP spid="21" grpId="0" bldLvl="0" animBg="1"/>
      <p:bldP spid="20" grpId="0" bldLvl="0" animBg="1"/>
      <p:bldP spid="27" grpId="1"/>
      <p:bldP spid="29" grpId="0" animBg="1"/>
      <p:bldP spid="16" grpId="0" bldLvl="0" animBg="1"/>
      <p:bldP spid="17" grpId="0" bldLvl="0" animBg="1"/>
      <p:bldP spid="30" grpId="0" bldLvl="0" animBg="1"/>
      <p:bldP spid="38" grpId="0" animBg="1"/>
      <p:bldP spid="37" grpId="0" animBg="1"/>
      <p:bldP spid="36" grpId="0" animBg="1"/>
      <p:bldP spid="35" grpId="0" animBg="1"/>
      <p:bldP spid="33" grpId="0" animBg="1"/>
      <p:bldP spid="34" grpId="0" animBg="1"/>
      <p:bldP spid="31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便捷的交通网络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" name="图片 15" descr="IMG_1045(20211114-10592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5560" y="-52070"/>
            <a:ext cx="4536440" cy="68580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9671050" y="1743075"/>
            <a:ext cx="2493645" cy="2494280"/>
            <a:chOff x="15230" y="2745"/>
            <a:chExt cx="3927" cy="3928"/>
          </a:xfrm>
        </p:grpSpPr>
        <p:sp>
          <p:nvSpPr>
            <p:cNvPr id="23" name="任意多边形 22"/>
            <p:cNvSpPr/>
            <p:nvPr/>
          </p:nvSpPr>
          <p:spPr>
            <a:xfrm>
              <a:off x="15230" y="2745"/>
              <a:ext cx="1551" cy="3928"/>
            </a:xfrm>
            <a:custGeom>
              <a:avLst/>
              <a:gdLst>
                <a:gd name="connisteX0" fmla="*/ 0 w 984885"/>
                <a:gd name="connsiteY0" fmla="*/ 0 h 2494280"/>
                <a:gd name="connisteX1" fmla="*/ 69215 w 984885"/>
                <a:gd name="connsiteY1" fmla="*/ 43180 h 2494280"/>
                <a:gd name="connisteX2" fmla="*/ 200025 w 984885"/>
                <a:gd name="connsiteY2" fmla="*/ 52070 h 2494280"/>
                <a:gd name="connisteX3" fmla="*/ 374650 w 984885"/>
                <a:gd name="connsiteY3" fmla="*/ 78105 h 2494280"/>
                <a:gd name="connisteX4" fmla="*/ 453390 w 984885"/>
                <a:gd name="connsiteY4" fmla="*/ 235585 h 2494280"/>
                <a:gd name="connisteX5" fmla="*/ 732155 w 984885"/>
                <a:gd name="connsiteY5" fmla="*/ 322580 h 2494280"/>
                <a:gd name="connisteX6" fmla="*/ 802005 w 984885"/>
                <a:gd name="connsiteY6" fmla="*/ 374650 h 2494280"/>
                <a:gd name="connisteX7" fmla="*/ 862965 w 984885"/>
                <a:gd name="connsiteY7" fmla="*/ 409575 h 2494280"/>
                <a:gd name="connisteX8" fmla="*/ 950595 w 984885"/>
                <a:gd name="connsiteY8" fmla="*/ 462280 h 2494280"/>
                <a:gd name="connisteX9" fmla="*/ 915670 w 984885"/>
                <a:gd name="connsiteY9" fmla="*/ 723900 h 2494280"/>
                <a:gd name="connisteX10" fmla="*/ 932815 w 984885"/>
                <a:gd name="connsiteY10" fmla="*/ 758825 h 2494280"/>
                <a:gd name="connisteX11" fmla="*/ 819785 w 984885"/>
                <a:gd name="connsiteY11" fmla="*/ 906780 h 2494280"/>
                <a:gd name="connisteX12" fmla="*/ 810895 w 984885"/>
                <a:gd name="connsiteY12" fmla="*/ 915670 h 2494280"/>
                <a:gd name="connisteX13" fmla="*/ 784860 w 984885"/>
                <a:gd name="connsiteY13" fmla="*/ 1020445 h 2494280"/>
                <a:gd name="connisteX14" fmla="*/ 906780 w 984885"/>
                <a:gd name="connsiteY14" fmla="*/ 1177290 h 2494280"/>
                <a:gd name="connisteX15" fmla="*/ 819785 w 984885"/>
                <a:gd name="connsiteY15" fmla="*/ 1194435 h 2494280"/>
                <a:gd name="connisteX16" fmla="*/ 828040 w 984885"/>
                <a:gd name="connsiteY16" fmla="*/ 1299210 h 2494280"/>
                <a:gd name="connisteX17" fmla="*/ 810895 w 984885"/>
                <a:gd name="connsiteY17" fmla="*/ 1421130 h 2494280"/>
                <a:gd name="connisteX18" fmla="*/ 880745 w 984885"/>
                <a:gd name="connsiteY18" fmla="*/ 1430020 h 2494280"/>
                <a:gd name="connisteX19" fmla="*/ 941705 w 984885"/>
                <a:gd name="connsiteY19" fmla="*/ 1508760 h 2494280"/>
                <a:gd name="connisteX20" fmla="*/ 932815 w 984885"/>
                <a:gd name="connsiteY20" fmla="*/ 1560830 h 2494280"/>
                <a:gd name="connisteX21" fmla="*/ 984885 w 984885"/>
                <a:gd name="connsiteY21" fmla="*/ 1595755 h 2494280"/>
                <a:gd name="connisteX22" fmla="*/ 932815 w 984885"/>
                <a:gd name="connsiteY22" fmla="*/ 1682750 h 2494280"/>
                <a:gd name="connisteX23" fmla="*/ 854075 w 984885"/>
                <a:gd name="connsiteY23" fmla="*/ 1761490 h 2494280"/>
                <a:gd name="connisteX24" fmla="*/ 784860 w 984885"/>
                <a:gd name="connsiteY24" fmla="*/ 1866265 h 2494280"/>
                <a:gd name="connisteX25" fmla="*/ 784860 w 984885"/>
                <a:gd name="connsiteY25" fmla="*/ 1971040 h 2494280"/>
                <a:gd name="connisteX26" fmla="*/ 732155 w 984885"/>
                <a:gd name="connsiteY26" fmla="*/ 2023110 h 2494280"/>
                <a:gd name="connisteX27" fmla="*/ 671195 w 984885"/>
                <a:gd name="connsiteY27" fmla="*/ 2049145 h 2494280"/>
                <a:gd name="connisteX28" fmla="*/ 671195 w 984885"/>
                <a:gd name="connsiteY28" fmla="*/ 2162810 h 2494280"/>
                <a:gd name="connisteX29" fmla="*/ 854075 w 984885"/>
                <a:gd name="connsiteY29" fmla="*/ 2171065 h 2494280"/>
                <a:gd name="connisteX30" fmla="*/ 845820 w 984885"/>
                <a:gd name="connsiteY30" fmla="*/ 2267585 h 2494280"/>
                <a:gd name="connisteX31" fmla="*/ 941705 w 984885"/>
                <a:gd name="connsiteY31" fmla="*/ 2363470 h 2494280"/>
                <a:gd name="connisteX32" fmla="*/ 880745 w 984885"/>
                <a:gd name="connsiteY32" fmla="*/ 2494280 h 24942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  <a:cxn ang="0">
                  <a:pos x="connisteX29" y="connsiteY29"/>
                </a:cxn>
                <a:cxn ang="0">
                  <a:pos x="connisteX30" y="connsiteY30"/>
                </a:cxn>
                <a:cxn ang="0">
                  <a:pos x="connisteX31" y="connsiteY31"/>
                </a:cxn>
                <a:cxn ang="0">
                  <a:pos x="connisteX32" y="connsiteY32"/>
                </a:cxn>
              </a:cxnLst>
              <a:rect l="l" t="t" r="r" b="b"/>
              <a:pathLst>
                <a:path w="984885" h="2494280">
                  <a:moveTo>
                    <a:pt x="0" y="0"/>
                  </a:moveTo>
                  <a:cubicBezTo>
                    <a:pt x="11430" y="8255"/>
                    <a:pt x="29210" y="33020"/>
                    <a:pt x="69215" y="43180"/>
                  </a:cubicBezTo>
                  <a:cubicBezTo>
                    <a:pt x="109220" y="53340"/>
                    <a:pt x="139065" y="45085"/>
                    <a:pt x="200025" y="52070"/>
                  </a:cubicBezTo>
                  <a:cubicBezTo>
                    <a:pt x="260985" y="59055"/>
                    <a:pt x="323850" y="41275"/>
                    <a:pt x="374650" y="78105"/>
                  </a:cubicBezTo>
                  <a:cubicBezTo>
                    <a:pt x="425450" y="114935"/>
                    <a:pt x="381635" y="186690"/>
                    <a:pt x="453390" y="235585"/>
                  </a:cubicBezTo>
                  <a:cubicBezTo>
                    <a:pt x="525145" y="284480"/>
                    <a:pt x="662305" y="294640"/>
                    <a:pt x="732155" y="322580"/>
                  </a:cubicBezTo>
                  <a:cubicBezTo>
                    <a:pt x="802005" y="350520"/>
                    <a:pt x="775970" y="357505"/>
                    <a:pt x="802005" y="374650"/>
                  </a:cubicBezTo>
                  <a:cubicBezTo>
                    <a:pt x="828040" y="391795"/>
                    <a:pt x="833120" y="391795"/>
                    <a:pt x="862965" y="409575"/>
                  </a:cubicBezTo>
                  <a:cubicBezTo>
                    <a:pt x="892810" y="427355"/>
                    <a:pt x="939800" y="399415"/>
                    <a:pt x="950595" y="462280"/>
                  </a:cubicBezTo>
                  <a:cubicBezTo>
                    <a:pt x="961390" y="525145"/>
                    <a:pt x="919480" y="664845"/>
                    <a:pt x="915670" y="723900"/>
                  </a:cubicBezTo>
                  <a:cubicBezTo>
                    <a:pt x="911860" y="782955"/>
                    <a:pt x="951865" y="721995"/>
                    <a:pt x="932815" y="758825"/>
                  </a:cubicBezTo>
                  <a:cubicBezTo>
                    <a:pt x="913765" y="795655"/>
                    <a:pt x="843915" y="875665"/>
                    <a:pt x="819785" y="906780"/>
                  </a:cubicBezTo>
                  <a:cubicBezTo>
                    <a:pt x="795655" y="937895"/>
                    <a:pt x="817880" y="892810"/>
                    <a:pt x="810895" y="915670"/>
                  </a:cubicBezTo>
                  <a:cubicBezTo>
                    <a:pt x="803910" y="938530"/>
                    <a:pt x="765810" y="968375"/>
                    <a:pt x="784860" y="1020445"/>
                  </a:cubicBezTo>
                  <a:cubicBezTo>
                    <a:pt x="803910" y="1072515"/>
                    <a:pt x="899795" y="1142365"/>
                    <a:pt x="906780" y="1177290"/>
                  </a:cubicBezTo>
                  <a:cubicBezTo>
                    <a:pt x="913765" y="1212215"/>
                    <a:pt x="835660" y="1170305"/>
                    <a:pt x="819785" y="1194435"/>
                  </a:cubicBezTo>
                  <a:cubicBezTo>
                    <a:pt x="803910" y="1218565"/>
                    <a:pt x="829945" y="1254125"/>
                    <a:pt x="828040" y="1299210"/>
                  </a:cubicBezTo>
                  <a:cubicBezTo>
                    <a:pt x="826135" y="1344295"/>
                    <a:pt x="800100" y="1395095"/>
                    <a:pt x="810895" y="1421130"/>
                  </a:cubicBezTo>
                  <a:cubicBezTo>
                    <a:pt x="821690" y="1447165"/>
                    <a:pt x="854710" y="1412240"/>
                    <a:pt x="880745" y="1430020"/>
                  </a:cubicBezTo>
                  <a:cubicBezTo>
                    <a:pt x="906780" y="1447800"/>
                    <a:pt x="931545" y="1482725"/>
                    <a:pt x="941705" y="1508760"/>
                  </a:cubicBezTo>
                  <a:cubicBezTo>
                    <a:pt x="951865" y="1534795"/>
                    <a:pt x="923925" y="1543685"/>
                    <a:pt x="932815" y="1560830"/>
                  </a:cubicBezTo>
                  <a:cubicBezTo>
                    <a:pt x="941705" y="1577975"/>
                    <a:pt x="984885" y="1571625"/>
                    <a:pt x="984885" y="1595755"/>
                  </a:cubicBezTo>
                  <a:cubicBezTo>
                    <a:pt x="984885" y="1619885"/>
                    <a:pt x="958850" y="1649730"/>
                    <a:pt x="932815" y="1682750"/>
                  </a:cubicBezTo>
                  <a:cubicBezTo>
                    <a:pt x="906780" y="1715770"/>
                    <a:pt x="883920" y="1724660"/>
                    <a:pt x="854075" y="1761490"/>
                  </a:cubicBezTo>
                  <a:cubicBezTo>
                    <a:pt x="824230" y="1798320"/>
                    <a:pt x="798830" y="1824355"/>
                    <a:pt x="784860" y="1866265"/>
                  </a:cubicBezTo>
                  <a:cubicBezTo>
                    <a:pt x="770890" y="1908175"/>
                    <a:pt x="795655" y="1939925"/>
                    <a:pt x="784860" y="1971040"/>
                  </a:cubicBezTo>
                  <a:cubicBezTo>
                    <a:pt x="774065" y="2002155"/>
                    <a:pt x="755015" y="2007235"/>
                    <a:pt x="732155" y="2023110"/>
                  </a:cubicBezTo>
                  <a:cubicBezTo>
                    <a:pt x="709295" y="2038985"/>
                    <a:pt x="683260" y="2021205"/>
                    <a:pt x="671195" y="2049145"/>
                  </a:cubicBezTo>
                  <a:cubicBezTo>
                    <a:pt x="659130" y="2077085"/>
                    <a:pt x="634365" y="2138680"/>
                    <a:pt x="671195" y="2162810"/>
                  </a:cubicBezTo>
                  <a:cubicBezTo>
                    <a:pt x="708025" y="2186940"/>
                    <a:pt x="819150" y="2150110"/>
                    <a:pt x="854075" y="2171065"/>
                  </a:cubicBezTo>
                  <a:cubicBezTo>
                    <a:pt x="889000" y="2192020"/>
                    <a:pt x="828040" y="2228850"/>
                    <a:pt x="845820" y="2267585"/>
                  </a:cubicBezTo>
                  <a:cubicBezTo>
                    <a:pt x="863600" y="2306320"/>
                    <a:pt x="934720" y="2318385"/>
                    <a:pt x="941705" y="2363470"/>
                  </a:cubicBezTo>
                  <a:cubicBezTo>
                    <a:pt x="948690" y="2408555"/>
                    <a:pt x="894715" y="2470150"/>
                    <a:pt x="880745" y="249428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16589" y="4516"/>
              <a:ext cx="2568" cy="2088"/>
            </a:xfrm>
            <a:custGeom>
              <a:avLst/>
              <a:gdLst>
                <a:gd name="connisteX0" fmla="*/ 0 w 1630680"/>
                <a:gd name="connsiteY0" fmla="*/ 0 h 1325880"/>
                <a:gd name="connisteX1" fmla="*/ 156845 w 1630680"/>
                <a:gd name="connsiteY1" fmla="*/ 87630 h 1325880"/>
                <a:gd name="connisteX2" fmla="*/ 453390 w 1630680"/>
                <a:gd name="connsiteY2" fmla="*/ 78740 h 1325880"/>
                <a:gd name="connisteX3" fmla="*/ 488315 w 1630680"/>
                <a:gd name="connsiteY3" fmla="*/ 218440 h 1325880"/>
                <a:gd name="connisteX4" fmla="*/ 549275 w 1630680"/>
                <a:gd name="connsiteY4" fmla="*/ 235585 h 1325880"/>
                <a:gd name="connisteX5" fmla="*/ 575945 w 1630680"/>
                <a:gd name="connsiteY5" fmla="*/ 392430 h 1325880"/>
                <a:gd name="connisteX6" fmla="*/ 645795 w 1630680"/>
                <a:gd name="connsiteY6" fmla="*/ 331470 h 1325880"/>
                <a:gd name="connisteX7" fmla="*/ 645795 w 1630680"/>
                <a:gd name="connsiteY7" fmla="*/ 436245 h 1325880"/>
                <a:gd name="connisteX8" fmla="*/ 758825 w 1630680"/>
                <a:gd name="connsiteY8" fmla="*/ 506095 h 1325880"/>
                <a:gd name="connisteX9" fmla="*/ 784860 w 1630680"/>
                <a:gd name="connsiteY9" fmla="*/ 601980 h 1325880"/>
                <a:gd name="connisteX10" fmla="*/ 1038225 w 1630680"/>
                <a:gd name="connsiteY10" fmla="*/ 750570 h 1325880"/>
                <a:gd name="connisteX11" fmla="*/ 1151255 w 1630680"/>
                <a:gd name="connsiteY11" fmla="*/ 854710 h 1325880"/>
                <a:gd name="connisteX12" fmla="*/ 1107440 w 1630680"/>
                <a:gd name="connsiteY12" fmla="*/ 959485 h 1325880"/>
                <a:gd name="connisteX13" fmla="*/ 1072515 w 1630680"/>
                <a:gd name="connsiteY13" fmla="*/ 1029335 h 1325880"/>
                <a:gd name="connisteX14" fmla="*/ 1134110 w 1630680"/>
                <a:gd name="connsiteY14" fmla="*/ 1055370 h 1325880"/>
                <a:gd name="connisteX15" fmla="*/ 1160145 w 1630680"/>
                <a:gd name="connsiteY15" fmla="*/ 1125220 h 1325880"/>
                <a:gd name="connisteX16" fmla="*/ 1247140 w 1630680"/>
                <a:gd name="connsiteY16" fmla="*/ 1125220 h 1325880"/>
                <a:gd name="connisteX17" fmla="*/ 1308100 w 1630680"/>
                <a:gd name="connsiteY17" fmla="*/ 1264920 h 1325880"/>
                <a:gd name="connisteX18" fmla="*/ 1473835 w 1630680"/>
                <a:gd name="connsiteY18" fmla="*/ 1299845 h 1325880"/>
                <a:gd name="connisteX19" fmla="*/ 1630680 w 1630680"/>
                <a:gd name="connsiteY19" fmla="*/ 1325880 h 13258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</a:cxnLst>
              <a:rect l="l" t="t" r="r" b="b"/>
              <a:pathLst>
                <a:path w="1630680" h="1325880">
                  <a:moveTo>
                    <a:pt x="0" y="0"/>
                  </a:moveTo>
                  <a:cubicBezTo>
                    <a:pt x="25400" y="17780"/>
                    <a:pt x="66040" y="71755"/>
                    <a:pt x="156845" y="87630"/>
                  </a:cubicBezTo>
                  <a:cubicBezTo>
                    <a:pt x="247650" y="103505"/>
                    <a:pt x="387350" y="52705"/>
                    <a:pt x="453390" y="78740"/>
                  </a:cubicBezTo>
                  <a:cubicBezTo>
                    <a:pt x="519430" y="104775"/>
                    <a:pt x="469265" y="187325"/>
                    <a:pt x="488315" y="218440"/>
                  </a:cubicBezTo>
                  <a:cubicBezTo>
                    <a:pt x="507365" y="249555"/>
                    <a:pt x="531495" y="200660"/>
                    <a:pt x="549275" y="235585"/>
                  </a:cubicBezTo>
                  <a:cubicBezTo>
                    <a:pt x="567055" y="270510"/>
                    <a:pt x="556895" y="373380"/>
                    <a:pt x="575945" y="392430"/>
                  </a:cubicBezTo>
                  <a:cubicBezTo>
                    <a:pt x="594995" y="411480"/>
                    <a:pt x="631825" y="322580"/>
                    <a:pt x="645795" y="331470"/>
                  </a:cubicBezTo>
                  <a:cubicBezTo>
                    <a:pt x="659765" y="340360"/>
                    <a:pt x="622935" y="401320"/>
                    <a:pt x="645795" y="436245"/>
                  </a:cubicBezTo>
                  <a:cubicBezTo>
                    <a:pt x="668655" y="471170"/>
                    <a:pt x="730885" y="473075"/>
                    <a:pt x="758825" y="506095"/>
                  </a:cubicBezTo>
                  <a:cubicBezTo>
                    <a:pt x="786765" y="539115"/>
                    <a:pt x="728980" y="553085"/>
                    <a:pt x="784860" y="601980"/>
                  </a:cubicBezTo>
                  <a:cubicBezTo>
                    <a:pt x="840740" y="650875"/>
                    <a:pt x="965200" y="699770"/>
                    <a:pt x="1038225" y="750570"/>
                  </a:cubicBezTo>
                  <a:cubicBezTo>
                    <a:pt x="1111250" y="801370"/>
                    <a:pt x="1137285" y="812800"/>
                    <a:pt x="1151255" y="854710"/>
                  </a:cubicBezTo>
                  <a:cubicBezTo>
                    <a:pt x="1165225" y="896620"/>
                    <a:pt x="1123315" y="924560"/>
                    <a:pt x="1107440" y="959485"/>
                  </a:cubicBezTo>
                  <a:cubicBezTo>
                    <a:pt x="1091565" y="994410"/>
                    <a:pt x="1067435" y="1010285"/>
                    <a:pt x="1072515" y="1029335"/>
                  </a:cubicBezTo>
                  <a:cubicBezTo>
                    <a:pt x="1077595" y="1048385"/>
                    <a:pt x="1116330" y="1036320"/>
                    <a:pt x="1134110" y="1055370"/>
                  </a:cubicBezTo>
                  <a:cubicBezTo>
                    <a:pt x="1151890" y="1074420"/>
                    <a:pt x="1137285" y="1111250"/>
                    <a:pt x="1160145" y="1125220"/>
                  </a:cubicBezTo>
                  <a:cubicBezTo>
                    <a:pt x="1183005" y="1139190"/>
                    <a:pt x="1217295" y="1097280"/>
                    <a:pt x="1247140" y="1125220"/>
                  </a:cubicBezTo>
                  <a:cubicBezTo>
                    <a:pt x="1276985" y="1153160"/>
                    <a:pt x="1263015" y="1229995"/>
                    <a:pt x="1308100" y="1264920"/>
                  </a:cubicBezTo>
                  <a:cubicBezTo>
                    <a:pt x="1353185" y="1299845"/>
                    <a:pt x="1409065" y="1287780"/>
                    <a:pt x="1473835" y="1299845"/>
                  </a:cubicBezTo>
                  <a:cubicBezTo>
                    <a:pt x="1538605" y="1311910"/>
                    <a:pt x="1602740" y="1321435"/>
                    <a:pt x="1630680" y="1325880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10167620" y="148145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易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600055" y="24193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北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09985" y="297942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393430" y="326961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莱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71840" y="435927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茵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745855" y="515429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708265" y="2876550"/>
            <a:ext cx="2755900" cy="3906520"/>
            <a:chOff x="12139" y="4530"/>
            <a:chExt cx="4340" cy="6152"/>
          </a:xfrm>
        </p:grpSpPr>
        <p:grpSp>
          <p:nvGrpSpPr>
            <p:cNvPr id="31" name="组合 30"/>
            <p:cNvGrpSpPr/>
            <p:nvPr/>
          </p:nvGrpSpPr>
          <p:grpSpPr>
            <a:xfrm>
              <a:off x="12139" y="4530"/>
              <a:ext cx="2060" cy="6152"/>
              <a:chOff x="12139" y="4530"/>
              <a:chExt cx="2060" cy="6152"/>
            </a:xfrm>
          </p:grpSpPr>
          <p:sp>
            <p:nvSpPr>
              <p:cNvPr id="29" name="任意多边形 28"/>
              <p:cNvSpPr/>
              <p:nvPr/>
            </p:nvSpPr>
            <p:spPr>
              <a:xfrm>
                <a:off x="12139" y="4530"/>
                <a:ext cx="2061" cy="6153"/>
              </a:xfrm>
              <a:custGeom>
                <a:avLst/>
                <a:gdLst>
                  <a:gd name="connisteX0" fmla="*/ 0 w 1309026"/>
                  <a:gd name="connsiteY0" fmla="*/ 0 h 3907155"/>
                  <a:gd name="connisteX1" fmla="*/ 148590 w 1309026"/>
                  <a:gd name="connsiteY1" fmla="*/ 43815 h 3907155"/>
                  <a:gd name="connisteX2" fmla="*/ 296545 w 1309026"/>
                  <a:gd name="connsiteY2" fmla="*/ 78740 h 3907155"/>
                  <a:gd name="connisteX3" fmla="*/ 384175 w 1309026"/>
                  <a:gd name="connsiteY3" fmla="*/ 174625 h 3907155"/>
                  <a:gd name="connisteX4" fmla="*/ 488950 w 1309026"/>
                  <a:gd name="connsiteY4" fmla="*/ 235585 h 3907155"/>
                  <a:gd name="connisteX5" fmla="*/ 462280 w 1309026"/>
                  <a:gd name="connsiteY5" fmla="*/ 480060 h 3907155"/>
                  <a:gd name="connisteX6" fmla="*/ 558165 w 1309026"/>
                  <a:gd name="connsiteY6" fmla="*/ 610870 h 3907155"/>
                  <a:gd name="connisteX7" fmla="*/ 601980 w 1309026"/>
                  <a:gd name="connsiteY7" fmla="*/ 767715 h 3907155"/>
                  <a:gd name="connisteX8" fmla="*/ 619760 w 1309026"/>
                  <a:gd name="connsiteY8" fmla="*/ 828675 h 3907155"/>
                  <a:gd name="connisteX9" fmla="*/ 741680 w 1309026"/>
                  <a:gd name="connsiteY9" fmla="*/ 1125220 h 3907155"/>
                  <a:gd name="connisteX10" fmla="*/ 907415 w 1309026"/>
                  <a:gd name="connsiteY10" fmla="*/ 1256030 h 3907155"/>
                  <a:gd name="connisteX11" fmla="*/ 959485 w 1309026"/>
                  <a:gd name="connsiteY11" fmla="*/ 1464945 h 3907155"/>
                  <a:gd name="connisteX12" fmla="*/ 1151255 w 1309026"/>
                  <a:gd name="connsiteY12" fmla="*/ 1491615 h 3907155"/>
                  <a:gd name="connisteX13" fmla="*/ 1221105 w 1309026"/>
                  <a:gd name="connsiteY13" fmla="*/ 1561465 h 3907155"/>
                  <a:gd name="connisteX14" fmla="*/ 1308735 w 1309026"/>
                  <a:gd name="connsiteY14" fmla="*/ 1700530 h 3907155"/>
                  <a:gd name="connisteX15" fmla="*/ 1247140 w 1309026"/>
                  <a:gd name="connsiteY15" fmla="*/ 1726565 h 3907155"/>
                  <a:gd name="connisteX16" fmla="*/ 1290955 w 1309026"/>
                  <a:gd name="connsiteY16" fmla="*/ 1866265 h 3907155"/>
                  <a:gd name="connisteX17" fmla="*/ 1290955 w 1309026"/>
                  <a:gd name="connsiteY17" fmla="*/ 2049780 h 3907155"/>
                  <a:gd name="connisteX18" fmla="*/ 1151255 w 1309026"/>
                  <a:gd name="connsiteY18" fmla="*/ 2328545 h 3907155"/>
                  <a:gd name="connisteX19" fmla="*/ 959485 w 1309026"/>
                  <a:gd name="connsiteY19" fmla="*/ 2581275 h 3907155"/>
                  <a:gd name="connisteX20" fmla="*/ 863600 w 1309026"/>
                  <a:gd name="connsiteY20" fmla="*/ 2825750 h 3907155"/>
                  <a:gd name="connisteX21" fmla="*/ 819785 w 1309026"/>
                  <a:gd name="connsiteY21" fmla="*/ 3008630 h 3907155"/>
                  <a:gd name="connisteX22" fmla="*/ 784860 w 1309026"/>
                  <a:gd name="connsiteY22" fmla="*/ 3148330 h 3907155"/>
                  <a:gd name="connisteX23" fmla="*/ 907415 w 1309026"/>
                  <a:gd name="connsiteY23" fmla="*/ 3357880 h 3907155"/>
                  <a:gd name="connisteX24" fmla="*/ 1151255 w 1309026"/>
                  <a:gd name="connsiteY24" fmla="*/ 3305175 h 3907155"/>
                  <a:gd name="connisteX25" fmla="*/ 1081405 w 1309026"/>
                  <a:gd name="connsiteY25" fmla="*/ 3453765 h 3907155"/>
                  <a:gd name="connisteX26" fmla="*/ 915670 w 1309026"/>
                  <a:gd name="connsiteY26" fmla="*/ 3540760 h 3907155"/>
                  <a:gd name="connisteX27" fmla="*/ 784860 w 1309026"/>
                  <a:gd name="connsiteY27" fmla="*/ 3601720 h 3907155"/>
                  <a:gd name="connisteX28" fmla="*/ 662940 w 1309026"/>
                  <a:gd name="connsiteY28" fmla="*/ 3689350 h 3907155"/>
                  <a:gd name="connisteX29" fmla="*/ 767715 w 1309026"/>
                  <a:gd name="connsiteY29" fmla="*/ 3802380 h 3907155"/>
                  <a:gd name="connisteX30" fmla="*/ 784860 w 1309026"/>
                  <a:gd name="connsiteY30" fmla="*/ 3907155 h 390715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</a:cxnLst>
                <a:rect l="l" t="t" r="r" b="b"/>
                <a:pathLst>
                  <a:path w="1309027" h="3907155">
                    <a:moveTo>
                      <a:pt x="0" y="0"/>
                    </a:moveTo>
                    <a:cubicBezTo>
                      <a:pt x="26670" y="8255"/>
                      <a:pt x="89535" y="27940"/>
                      <a:pt x="148590" y="43815"/>
                    </a:cubicBezTo>
                    <a:cubicBezTo>
                      <a:pt x="207645" y="59690"/>
                      <a:pt x="249555" y="52705"/>
                      <a:pt x="296545" y="78740"/>
                    </a:cubicBezTo>
                    <a:cubicBezTo>
                      <a:pt x="343535" y="104775"/>
                      <a:pt x="345440" y="143510"/>
                      <a:pt x="384175" y="174625"/>
                    </a:cubicBezTo>
                    <a:cubicBezTo>
                      <a:pt x="422910" y="205740"/>
                      <a:pt x="473075" y="174625"/>
                      <a:pt x="488950" y="235585"/>
                    </a:cubicBezTo>
                    <a:cubicBezTo>
                      <a:pt x="504825" y="296545"/>
                      <a:pt x="448310" y="405130"/>
                      <a:pt x="462280" y="480060"/>
                    </a:cubicBezTo>
                    <a:cubicBezTo>
                      <a:pt x="476250" y="554990"/>
                      <a:pt x="530225" y="553085"/>
                      <a:pt x="558165" y="610870"/>
                    </a:cubicBezTo>
                    <a:cubicBezTo>
                      <a:pt x="586105" y="668655"/>
                      <a:pt x="589915" y="723900"/>
                      <a:pt x="601980" y="767715"/>
                    </a:cubicBezTo>
                    <a:cubicBezTo>
                      <a:pt x="614045" y="811530"/>
                      <a:pt x="591820" y="756920"/>
                      <a:pt x="619760" y="828675"/>
                    </a:cubicBezTo>
                    <a:cubicBezTo>
                      <a:pt x="647700" y="900430"/>
                      <a:pt x="683895" y="1039495"/>
                      <a:pt x="741680" y="1125220"/>
                    </a:cubicBezTo>
                    <a:cubicBezTo>
                      <a:pt x="799465" y="1210945"/>
                      <a:pt x="863600" y="1188085"/>
                      <a:pt x="907415" y="1256030"/>
                    </a:cubicBezTo>
                    <a:cubicBezTo>
                      <a:pt x="951230" y="1323975"/>
                      <a:pt x="910590" y="1417955"/>
                      <a:pt x="959485" y="1464945"/>
                    </a:cubicBezTo>
                    <a:cubicBezTo>
                      <a:pt x="1008380" y="1511935"/>
                      <a:pt x="1099185" y="1472565"/>
                      <a:pt x="1151255" y="1491615"/>
                    </a:cubicBezTo>
                    <a:cubicBezTo>
                      <a:pt x="1203325" y="1510665"/>
                      <a:pt x="1189355" y="1519555"/>
                      <a:pt x="1221105" y="1561465"/>
                    </a:cubicBezTo>
                    <a:cubicBezTo>
                      <a:pt x="1252855" y="1603375"/>
                      <a:pt x="1303655" y="1667510"/>
                      <a:pt x="1308735" y="1700530"/>
                    </a:cubicBezTo>
                    <a:cubicBezTo>
                      <a:pt x="1313815" y="1733550"/>
                      <a:pt x="1250950" y="1693545"/>
                      <a:pt x="1247140" y="1726565"/>
                    </a:cubicBezTo>
                    <a:cubicBezTo>
                      <a:pt x="1243330" y="1759585"/>
                      <a:pt x="1282065" y="1801495"/>
                      <a:pt x="1290955" y="1866265"/>
                    </a:cubicBezTo>
                    <a:cubicBezTo>
                      <a:pt x="1299845" y="1931035"/>
                      <a:pt x="1318895" y="1957070"/>
                      <a:pt x="1290955" y="2049780"/>
                    </a:cubicBezTo>
                    <a:cubicBezTo>
                      <a:pt x="1263015" y="2142490"/>
                      <a:pt x="1217295" y="2222500"/>
                      <a:pt x="1151255" y="2328545"/>
                    </a:cubicBezTo>
                    <a:cubicBezTo>
                      <a:pt x="1085215" y="2434590"/>
                      <a:pt x="1017270" y="2481580"/>
                      <a:pt x="959485" y="2581275"/>
                    </a:cubicBezTo>
                    <a:cubicBezTo>
                      <a:pt x="901700" y="2680970"/>
                      <a:pt x="891540" y="2740025"/>
                      <a:pt x="863600" y="2825750"/>
                    </a:cubicBezTo>
                    <a:cubicBezTo>
                      <a:pt x="835660" y="2911475"/>
                      <a:pt x="835660" y="2943860"/>
                      <a:pt x="819785" y="3008630"/>
                    </a:cubicBezTo>
                    <a:cubicBezTo>
                      <a:pt x="803910" y="3073400"/>
                      <a:pt x="767080" y="3078480"/>
                      <a:pt x="784860" y="3148330"/>
                    </a:cubicBezTo>
                    <a:cubicBezTo>
                      <a:pt x="802640" y="3218180"/>
                      <a:pt x="834390" y="3326765"/>
                      <a:pt x="907415" y="3357880"/>
                    </a:cubicBezTo>
                    <a:cubicBezTo>
                      <a:pt x="980440" y="3388995"/>
                      <a:pt x="1116330" y="3286125"/>
                      <a:pt x="1151255" y="3305175"/>
                    </a:cubicBezTo>
                    <a:cubicBezTo>
                      <a:pt x="1186180" y="3324225"/>
                      <a:pt x="1128395" y="3406775"/>
                      <a:pt x="1081405" y="3453765"/>
                    </a:cubicBezTo>
                    <a:cubicBezTo>
                      <a:pt x="1034415" y="3500755"/>
                      <a:pt x="974725" y="3510915"/>
                      <a:pt x="915670" y="3540760"/>
                    </a:cubicBezTo>
                    <a:cubicBezTo>
                      <a:pt x="856615" y="3570605"/>
                      <a:pt x="835660" y="3571875"/>
                      <a:pt x="784860" y="3601720"/>
                    </a:cubicBezTo>
                    <a:cubicBezTo>
                      <a:pt x="734060" y="3631565"/>
                      <a:pt x="666115" y="3649345"/>
                      <a:pt x="662940" y="3689350"/>
                    </a:cubicBezTo>
                    <a:cubicBezTo>
                      <a:pt x="659765" y="3729355"/>
                      <a:pt x="743585" y="3758565"/>
                      <a:pt x="767715" y="3802380"/>
                    </a:cubicBezTo>
                    <a:cubicBezTo>
                      <a:pt x="791845" y="3846195"/>
                      <a:pt x="783590" y="3888740"/>
                      <a:pt x="784860" y="3907155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任意多边形 29"/>
              <p:cNvSpPr/>
              <p:nvPr/>
            </p:nvSpPr>
            <p:spPr>
              <a:xfrm>
                <a:off x="12207" y="6467"/>
                <a:ext cx="1278" cy="2939"/>
              </a:xfrm>
              <a:custGeom>
                <a:avLst/>
                <a:gdLst>
                  <a:gd name="connisteX0" fmla="*/ 427730 w 811270"/>
                  <a:gd name="connsiteY0" fmla="*/ 1866265 h 1866265"/>
                  <a:gd name="connisteX1" fmla="*/ 296920 w 811270"/>
                  <a:gd name="connsiteY1" fmla="*/ 1787525 h 1866265"/>
                  <a:gd name="connisteX2" fmla="*/ 305810 w 811270"/>
                  <a:gd name="connsiteY2" fmla="*/ 1682750 h 1866265"/>
                  <a:gd name="connisteX3" fmla="*/ 192145 w 811270"/>
                  <a:gd name="connsiteY3" fmla="*/ 1595755 h 1866265"/>
                  <a:gd name="connisteX4" fmla="*/ 175000 w 811270"/>
                  <a:gd name="connsiteY4" fmla="*/ 1473835 h 1866265"/>
                  <a:gd name="connisteX5" fmla="*/ 148965 w 811270"/>
                  <a:gd name="connsiteY5" fmla="*/ 1377950 h 1866265"/>
                  <a:gd name="connisteX6" fmla="*/ 44190 w 811270"/>
                  <a:gd name="connsiteY6" fmla="*/ 1290320 h 1866265"/>
                  <a:gd name="connisteX7" fmla="*/ 375 w 811270"/>
                  <a:gd name="connsiteY7" fmla="*/ 1255395 h 1866265"/>
                  <a:gd name="connisteX8" fmla="*/ 61335 w 811270"/>
                  <a:gd name="connsiteY8" fmla="*/ 1194435 h 1866265"/>
                  <a:gd name="connisteX9" fmla="*/ 44190 w 811270"/>
                  <a:gd name="connsiteY9" fmla="*/ 1072515 h 1866265"/>
                  <a:gd name="connisteX10" fmla="*/ 79115 w 811270"/>
                  <a:gd name="connsiteY10" fmla="*/ 923925 h 1866265"/>
                  <a:gd name="connisteX11" fmla="*/ 114040 w 811270"/>
                  <a:gd name="connsiteY11" fmla="*/ 828040 h 1866265"/>
                  <a:gd name="connisteX12" fmla="*/ 131185 w 811270"/>
                  <a:gd name="connsiteY12" fmla="*/ 697230 h 1866265"/>
                  <a:gd name="connisteX13" fmla="*/ 288030 w 811270"/>
                  <a:gd name="connsiteY13" fmla="*/ 610235 h 1866265"/>
                  <a:gd name="connisteX14" fmla="*/ 279775 w 811270"/>
                  <a:gd name="connsiteY14" fmla="*/ 462280 h 1866265"/>
                  <a:gd name="connisteX15" fmla="*/ 418840 w 811270"/>
                  <a:gd name="connsiteY15" fmla="*/ 400685 h 1866265"/>
                  <a:gd name="connisteX16" fmla="*/ 532505 w 811270"/>
                  <a:gd name="connsiteY16" fmla="*/ 339725 h 1866265"/>
                  <a:gd name="connisteX17" fmla="*/ 610610 w 811270"/>
                  <a:gd name="connsiteY17" fmla="*/ 269875 h 1866265"/>
                  <a:gd name="connisteX18" fmla="*/ 663315 w 811270"/>
                  <a:gd name="connsiteY18" fmla="*/ 139065 h 1866265"/>
                  <a:gd name="connisteX19" fmla="*/ 811270 w 811270"/>
                  <a:gd name="connsiteY19" fmla="*/ 0 h 186626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</a:cxnLst>
                <a:rect l="l" t="t" r="r" b="b"/>
                <a:pathLst>
                  <a:path w="811271" h="1866265">
                    <a:moveTo>
                      <a:pt x="427731" y="1866265"/>
                    </a:moveTo>
                    <a:cubicBezTo>
                      <a:pt x="401696" y="1852295"/>
                      <a:pt x="321051" y="1824355"/>
                      <a:pt x="296921" y="1787525"/>
                    </a:cubicBezTo>
                    <a:cubicBezTo>
                      <a:pt x="272791" y="1750695"/>
                      <a:pt x="326766" y="1720850"/>
                      <a:pt x="305811" y="1682750"/>
                    </a:cubicBezTo>
                    <a:cubicBezTo>
                      <a:pt x="284856" y="1644650"/>
                      <a:pt x="218181" y="1637665"/>
                      <a:pt x="192146" y="1595755"/>
                    </a:cubicBezTo>
                    <a:cubicBezTo>
                      <a:pt x="166111" y="1553845"/>
                      <a:pt x="183891" y="1517650"/>
                      <a:pt x="175001" y="1473835"/>
                    </a:cubicBezTo>
                    <a:cubicBezTo>
                      <a:pt x="166111" y="1430020"/>
                      <a:pt x="175001" y="1414780"/>
                      <a:pt x="148966" y="1377950"/>
                    </a:cubicBezTo>
                    <a:cubicBezTo>
                      <a:pt x="122931" y="1341120"/>
                      <a:pt x="74036" y="1315085"/>
                      <a:pt x="44191" y="1290320"/>
                    </a:cubicBezTo>
                    <a:cubicBezTo>
                      <a:pt x="14346" y="1265555"/>
                      <a:pt x="-2799" y="1274445"/>
                      <a:pt x="376" y="1255395"/>
                    </a:cubicBezTo>
                    <a:cubicBezTo>
                      <a:pt x="3551" y="1236345"/>
                      <a:pt x="52446" y="1231265"/>
                      <a:pt x="61336" y="1194435"/>
                    </a:cubicBezTo>
                    <a:cubicBezTo>
                      <a:pt x="70226" y="1157605"/>
                      <a:pt x="40381" y="1126490"/>
                      <a:pt x="44191" y="1072515"/>
                    </a:cubicBezTo>
                    <a:cubicBezTo>
                      <a:pt x="48001" y="1018540"/>
                      <a:pt x="65146" y="972820"/>
                      <a:pt x="79116" y="923925"/>
                    </a:cubicBezTo>
                    <a:cubicBezTo>
                      <a:pt x="93086" y="875030"/>
                      <a:pt x="103881" y="873125"/>
                      <a:pt x="114041" y="828040"/>
                    </a:cubicBezTo>
                    <a:cubicBezTo>
                      <a:pt x="124201" y="782955"/>
                      <a:pt x="96261" y="741045"/>
                      <a:pt x="131186" y="697230"/>
                    </a:cubicBezTo>
                    <a:cubicBezTo>
                      <a:pt x="166111" y="653415"/>
                      <a:pt x="258186" y="657225"/>
                      <a:pt x="288031" y="610235"/>
                    </a:cubicBezTo>
                    <a:cubicBezTo>
                      <a:pt x="317876" y="563245"/>
                      <a:pt x="253741" y="504190"/>
                      <a:pt x="279776" y="462280"/>
                    </a:cubicBezTo>
                    <a:cubicBezTo>
                      <a:pt x="305811" y="420370"/>
                      <a:pt x="368041" y="425450"/>
                      <a:pt x="418841" y="400685"/>
                    </a:cubicBezTo>
                    <a:cubicBezTo>
                      <a:pt x="469641" y="375920"/>
                      <a:pt x="494406" y="365760"/>
                      <a:pt x="532506" y="339725"/>
                    </a:cubicBezTo>
                    <a:cubicBezTo>
                      <a:pt x="570606" y="313690"/>
                      <a:pt x="584576" y="309880"/>
                      <a:pt x="610611" y="269875"/>
                    </a:cubicBezTo>
                    <a:cubicBezTo>
                      <a:pt x="636646" y="229870"/>
                      <a:pt x="623311" y="193040"/>
                      <a:pt x="663316" y="139065"/>
                    </a:cubicBezTo>
                    <a:cubicBezTo>
                      <a:pt x="703321" y="85090"/>
                      <a:pt x="782696" y="25400"/>
                      <a:pt x="811271" y="0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14035" y="6686"/>
              <a:ext cx="2444" cy="675"/>
            </a:xfrm>
            <a:custGeom>
              <a:avLst/>
              <a:gdLst>
                <a:gd name="connisteX0" fmla="*/ 0 w 1551940"/>
                <a:gd name="connsiteY0" fmla="*/ 165781 h 428485"/>
                <a:gd name="connisteX1" fmla="*/ 121920 w 1551940"/>
                <a:gd name="connsiteY1" fmla="*/ 87676 h 428485"/>
                <a:gd name="connisteX2" fmla="*/ 278765 w 1551940"/>
                <a:gd name="connsiteY2" fmla="*/ 46 h 428485"/>
                <a:gd name="connisteX3" fmla="*/ 374650 w 1551940"/>
                <a:gd name="connsiteY3" fmla="*/ 95931 h 428485"/>
                <a:gd name="connisteX4" fmla="*/ 427355 w 1551940"/>
                <a:gd name="connsiteY4" fmla="*/ 226741 h 428485"/>
                <a:gd name="connisteX5" fmla="*/ 497205 w 1551940"/>
                <a:gd name="connsiteY5" fmla="*/ 384221 h 428485"/>
                <a:gd name="connisteX6" fmla="*/ 531495 w 1551940"/>
                <a:gd name="connsiteY6" fmla="*/ 279446 h 428485"/>
                <a:gd name="connisteX7" fmla="*/ 558165 w 1551940"/>
                <a:gd name="connsiteY7" fmla="*/ 218486 h 428485"/>
                <a:gd name="connisteX8" fmla="*/ 584200 w 1551940"/>
                <a:gd name="connsiteY8" fmla="*/ 279446 h 428485"/>
                <a:gd name="connisteX9" fmla="*/ 636270 w 1551940"/>
                <a:gd name="connsiteY9" fmla="*/ 69896 h 428485"/>
                <a:gd name="connisteX10" fmla="*/ 810895 w 1551940"/>
                <a:gd name="connsiteY10" fmla="*/ 410256 h 428485"/>
                <a:gd name="connisteX11" fmla="*/ 906780 w 1551940"/>
                <a:gd name="connsiteY11" fmla="*/ 340406 h 428485"/>
                <a:gd name="connisteX12" fmla="*/ 915670 w 1551940"/>
                <a:gd name="connsiteY12" fmla="*/ 183561 h 428485"/>
                <a:gd name="connisteX13" fmla="*/ 915670 w 1551940"/>
                <a:gd name="connsiteY13" fmla="*/ 87676 h 428485"/>
                <a:gd name="connisteX14" fmla="*/ 1011555 w 1551940"/>
                <a:gd name="connsiteY14" fmla="*/ 122601 h 428485"/>
                <a:gd name="connisteX15" fmla="*/ 1220470 w 1551940"/>
                <a:gd name="connsiteY15" fmla="*/ 157526 h 428485"/>
                <a:gd name="connisteX16" fmla="*/ 1264285 w 1551940"/>
                <a:gd name="connsiteY16" fmla="*/ 52751 h 428485"/>
                <a:gd name="connisteX17" fmla="*/ 1369060 w 1551940"/>
                <a:gd name="connsiteY17" fmla="*/ 43861 h 428485"/>
                <a:gd name="connisteX18" fmla="*/ 1551940 w 1551940"/>
                <a:gd name="connsiteY18" fmla="*/ 157526 h 4284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1551940" h="428486">
                  <a:moveTo>
                    <a:pt x="0" y="165782"/>
                  </a:moveTo>
                  <a:cubicBezTo>
                    <a:pt x="20955" y="151812"/>
                    <a:pt x="66040" y="120697"/>
                    <a:pt x="121920" y="87677"/>
                  </a:cubicBezTo>
                  <a:cubicBezTo>
                    <a:pt x="177800" y="54657"/>
                    <a:pt x="227965" y="-1858"/>
                    <a:pt x="278765" y="47"/>
                  </a:cubicBezTo>
                  <a:cubicBezTo>
                    <a:pt x="329565" y="1952"/>
                    <a:pt x="344805" y="50847"/>
                    <a:pt x="374650" y="95932"/>
                  </a:cubicBezTo>
                  <a:cubicBezTo>
                    <a:pt x="404495" y="141017"/>
                    <a:pt x="402590" y="168957"/>
                    <a:pt x="427355" y="226742"/>
                  </a:cubicBezTo>
                  <a:cubicBezTo>
                    <a:pt x="452120" y="284527"/>
                    <a:pt x="476250" y="373427"/>
                    <a:pt x="497205" y="384222"/>
                  </a:cubicBezTo>
                  <a:cubicBezTo>
                    <a:pt x="518160" y="395017"/>
                    <a:pt x="519430" y="312467"/>
                    <a:pt x="531495" y="279447"/>
                  </a:cubicBezTo>
                  <a:cubicBezTo>
                    <a:pt x="543560" y="246427"/>
                    <a:pt x="547370" y="218487"/>
                    <a:pt x="558165" y="218487"/>
                  </a:cubicBezTo>
                  <a:cubicBezTo>
                    <a:pt x="568960" y="218487"/>
                    <a:pt x="568325" y="309292"/>
                    <a:pt x="584200" y="279447"/>
                  </a:cubicBezTo>
                  <a:cubicBezTo>
                    <a:pt x="600075" y="249602"/>
                    <a:pt x="591185" y="43862"/>
                    <a:pt x="636270" y="69897"/>
                  </a:cubicBezTo>
                  <a:cubicBezTo>
                    <a:pt x="681355" y="95932"/>
                    <a:pt x="756920" y="356282"/>
                    <a:pt x="810895" y="410257"/>
                  </a:cubicBezTo>
                  <a:cubicBezTo>
                    <a:pt x="864870" y="464232"/>
                    <a:pt x="885825" y="385492"/>
                    <a:pt x="906780" y="340407"/>
                  </a:cubicBezTo>
                  <a:cubicBezTo>
                    <a:pt x="927735" y="295322"/>
                    <a:pt x="913765" y="234362"/>
                    <a:pt x="915670" y="183562"/>
                  </a:cubicBezTo>
                  <a:cubicBezTo>
                    <a:pt x="917575" y="132762"/>
                    <a:pt x="896620" y="99742"/>
                    <a:pt x="915670" y="87677"/>
                  </a:cubicBezTo>
                  <a:cubicBezTo>
                    <a:pt x="934720" y="75612"/>
                    <a:pt x="950595" y="108632"/>
                    <a:pt x="1011555" y="122602"/>
                  </a:cubicBezTo>
                  <a:cubicBezTo>
                    <a:pt x="1072515" y="136572"/>
                    <a:pt x="1169670" y="171497"/>
                    <a:pt x="1220470" y="157527"/>
                  </a:cubicBezTo>
                  <a:cubicBezTo>
                    <a:pt x="1271270" y="143557"/>
                    <a:pt x="1234440" y="75612"/>
                    <a:pt x="1264285" y="52752"/>
                  </a:cubicBezTo>
                  <a:cubicBezTo>
                    <a:pt x="1294130" y="29892"/>
                    <a:pt x="1311275" y="22907"/>
                    <a:pt x="1369060" y="43862"/>
                  </a:cubicBezTo>
                  <a:cubicBezTo>
                    <a:pt x="1426845" y="64817"/>
                    <a:pt x="1517650" y="134667"/>
                    <a:pt x="1551940" y="157527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842375" y="4882515"/>
            <a:ext cx="3288030" cy="1115695"/>
            <a:chOff x="13925" y="7689"/>
            <a:chExt cx="5178" cy="1757"/>
          </a:xfrm>
        </p:grpSpPr>
        <p:sp>
          <p:nvSpPr>
            <p:cNvPr id="18" name="任意多边形 17"/>
            <p:cNvSpPr/>
            <p:nvPr/>
          </p:nvSpPr>
          <p:spPr>
            <a:xfrm>
              <a:off x="13925" y="8032"/>
              <a:ext cx="5178" cy="1415"/>
            </a:xfrm>
            <a:custGeom>
              <a:avLst/>
              <a:gdLst>
                <a:gd name="connisteX0" fmla="*/ 0 w 3288030"/>
                <a:gd name="connsiteY0" fmla="*/ 776650 h 898758"/>
                <a:gd name="connisteX1" fmla="*/ 226695 w 3288030"/>
                <a:gd name="connsiteY1" fmla="*/ 898570 h 898758"/>
                <a:gd name="connisteX2" fmla="*/ 357505 w 3288030"/>
                <a:gd name="connsiteY2" fmla="*/ 749980 h 898758"/>
                <a:gd name="connisteX3" fmla="*/ 532130 w 3288030"/>
                <a:gd name="connsiteY3" fmla="*/ 732835 h 898758"/>
                <a:gd name="connisteX4" fmla="*/ 645160 w 3288030"/>
                <a:gd name="connsiteY4" fmla="*/ 628060 h 898758"/>
                <a:gd name="connisteX5" fmla="*/ 871855 w 3288030"/>
                <a:gd name="connsiteY5" fmla="*/ 523285 h 898758"/>
                <a:gd name="connisteX6" fmla="*/ 1020445 w 3288030"/>
                <a:gd name="connsiteY6" fmla="*/ 410255 h 898758"/>
                <a:gd name="connisteX7" fmla="*/ 1151255 w 3288030"/>
                <a:gd name="connsiteY7" fmla="*/ 314370 h 898758"/>
                <a:gd name="connisteX8" fmla="*/ 1238250 w 3288030"/>
                <a:gd name="connsiteY8" fmla="*/ 226740 h 898758"/>
                <a:gd name="connisteX9" fmla="*/ 1464945 w 3288030"/>
                <a:gd name="connsiteY9" fmla="*/ 235630 h 898758"/>
                <a:gd name="connisteX10" fmla="*/ 1691640 w 3288030"/>
                <a:gd name="connsiteY10" fmla="*/ 157525 h 898758"/>
                <a:gd name="connisteX11" fmla="*/ 1726565 w 3288030"/>
                <a:gd name="connsiteY11" fmla="*/ 87675 h 898758"/>
                <a:gd name="connisteX12" fmla="*/ 1857375 w 3288030"/>
                <a:gd name="connsiteY12" fmla="*/ 45 h 898758"/>
                <a:gd name="connisteX13" fmla="*/ 2145030 w 3288030"/>
                <a:gd name="connsiteY13" fmla="*/ 95930 h 898758"/>
                <a:gd name="connisteX14" fmla="*/ 2354580 w 3288030"/>
                <a:gd name="connsiteY14" fmla="*/ 165780 h 898758"/>
                <a:gd name="connisteX15" fmla="*/ 2363470 w 3288030"/>
                <a:gd name="connsiteY15" fmla="*/ 200705 h 898758"/>
                <a:gd name="connisteX16" fmla="*/ 2485390 w 3288030"/>
                <a:gd name="connsiteY16" fmla="*/ 322625 h 898758"/>
                <a:gd name="connisteX17" fmla="*/ 2747010 w 3288030"/>
                <a:gd name="connsiteY17" fmla="*/ 375330 h 898758"/>
                <a:gd name="connisteX18" fmla="*/ 2825750 w 3288030"/>
                <a:gd name="connsiteY18" fmla="*/ 488360 h 898758"/>
                <a:gd name="connisteX19" fmla="*/ 2964815 w 3288030"/>
                <a:gd name="connsiteY19" fmla="*/ 515030 h 898758"/>
                <a:gd name="connisteX20" fmla="*/ 3078480 w 3288030"/>
                <a:gd name="connsiteY20" fmla="*/ 515030 h 898758"/>
                <a:gd name="connisteX21" fmla="*/ 3288030 w 3288030"/>
                <a:gd name="connsiteY21" fmla="*/ 575990 h 89875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</a:cxnLst>
              <a:rect l="l" t="t" r="r" b="b"/>
              <a:pathLst>
                <a:path w="3288030" h="898758">
                  <a:moveTo>
                    <a:pt x="0" y="776651"/>
                  </a:moveTo>
                  <a:cubicBezTo>
                    <a:pt x="42545" y="803956"/>
                    <a:pt x="154940" y="903651"/>
                    <a:pt x="226695" y="898571"/>
                  </a:cubicBezTo>
                  <a:cubicBezTo>
                    <a:pt x="298450" y="893491"/>
                    <a:pt x="296545" y="783001"/>
                    <a:pt x="357505" y="749981"/>
                  </a:cubicBezTo>
                  <a:cubicBezTo>
                    <a:pt x="418465" y="716961"/>
                    <a:pt x="474345" y="756966"/>
                    <a:pt x="532130" y="732836"/>
                  </a:cubicBezTo>
                  <a:cubicBezTo>
                    <a:pt x="589915" y="708706"/>
                    <a:pt x="577215" y="669971"/>
                    <a:pt x="645160" y="628061"/>
                  </a:cubicBezTo>
                  <a:cubicBezTo>
                    <a:pt x="713105" y="586151"/>
                    <a:pt x="796925" y="567101"/>
                    <a:pt x="871855" y="523286"/>
                  </a:cubicBezTo>
                  <a:cubicBezTo>
                    <a:pt x="946785" y="479471"/>
                    <a:pt x="964565" y="452166"/>
                    <a:pt x="1020445" y="410256"/>
                  </a:cubicBezTo>
                  <a:cubicBezTo>
                    <a:pt x="1076325" y="368346"/>
                    <a:pt x="1107440" y="351201"/>
                    <a:pt x="1151255" y="314371"/>
                  </a:cubicBezTo>
                  <a:cubicBezTo>
                    <a:pt x="1195070" y="277541"/>
                    <a:pt x="1175385" y="242616"/>
                    <a:pt x="1238250" y="226741"/>
                  </a:cubicBezTo>
                  <a:cubicBezTo>
                    <a:pt x="1301115" y="210866"/>
                    <a:pt x="1374140" y="249601"/>
                    <a:pt x="1464945" y="235631"/>
                  </a:cubicBezTo>
                  <a:cubicBezTo>
                    <a:pt x="1555750" y="221661"/>
                    <a:pt x="1639570" y="187371"/>
                    <a:pt x="1691640" y="157526"/>
                  </a:cubicBezTo>
                  <a:cubicBezTo>
                    <a:pt x="1743710" y="127681"/>
                    <a:pt x="1693545" y="119426"/>
                    <a:pt x="1726565" y="87676"/>
                  </a:cubicBezTo>
                  <a:cubicBezTo>
                    <a:pt x="1759585" y="55926"/>
                    <a:pt x="1773555" y="-1859"/>
                    <a:pt x="1857375" y="46"/>
                  </a:cubicBezTo>
                  <a:cubicBezTo>
                    <a:pt x="1941195" y="1951"/>
                    <a:pt x="2045335" y="62911"/>
                    <a:pt x="2145030" y="95931"/>
                  </a:cubicBezTo>
                  <a:cubicBezTo>
                    <a:pt x="2244725" y="128951"/>
                    <a:pt x="2310765" y="144826"/>
                    <a:pt x="2354580" y="165781"/>
                  </a:cubicBezTo>
                  <a:cubicBezTo>
                    <a:pt x="2398395" y="186736"/>
                    <a:pt x="2337435" y="169591"/>
                    <a:pt x="2363470" y="200706"/>
                  </a:cubicBezTo>
                  <a:cubicBezTo>
                    <a:pt x="2389505" y="231821"/>
                    <a:pt x="2408555" y="287701"/>
                    <a:pt x="2485390" y="322626"/>
                  </a:cubicBezTo>
                  <a:cubicBezTo>
                    <a:pt x="2562225" y="357551"/>
                    <a:pt x="2679065" y="342311"/>
                    <a:pt x="2747010" y="375331"/>
                  </a:cubicBezTo>
                  <a:cubicBezTo>
                    <a:pt x="2814955" y="408351"/>
                    <a:pt x="2781935" y="460421"/>
                    <a:pt x="2825750" y="488361"/>
                  </a:cubicBezTo>
                  <a:cubicBezTo>
                    <a:pt x="2869565" y="516301"/>
                    <a:pt x="2914015" y="509951"/>
                    <a:pt x="2964815" y="515031"/>
                  </a:cubicBezTo>
                  <a:cubicBezTo>
                    <a:pt x="3015615" y="520111"/>
                    <a:pt x="3013710" y="502966"/>
                    <a:pt x="3078480" y="515031"/>
                  </a:cubicBezTo>
                  <a:cubicBezTo>
                    <a:pt x="3143250" y="527096"/>
                    <a:pt x="3248660" y="563926"/>
                    <a:pt x="3288030" y="575991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5614" y="7689"/>
              <a:ext cx="1016" cy="536"/>
            </a:xfrm>
            <a:custGeom>
              <a:avLst/>
              <a:gdLst>
                <a:gd name="connisteX0" fmla="*/ 0 w 645160"/>
                <a:gd name="connsiteY0" fmla="*/ 0 h 340360"/>
                <a:gd name="connisteX1" fmla="*/ 121920 w 645160"/>
                <a:gd name="connsiteY1" fmla="*/ 130810 h 340360"/>
                <a:gd name="connisteX2" fmla="*/ 200660 w 645160"/>
                <a:gd name="connsiteY2" fmla="*/ 156845 h 340360"/>
                <a:gd name="connisteX3" fmla="*/ 244475 w 645160"/>
                <a:gd name="connsiteY3" fmla="*/ 287655 h 340360"/>
                <a:gd name="connisteX4" fmla="*/ 322580 w 645160"/>
                <a:gd name="connsiteY4" fmla="*/ 340360 h 340360"/>
                <a:gd name="connisteX5" fmla="*/ 410210 w 645160"/>
                <a:gd name="connsiteY5" fmla="*/ 287655 h 340360"/>
                <a:gd name="connisteX6" fmla="*/ 506095 w 645160"/>
                <a:gd name="connsiteY6" fmla="*/ 217805 h 340360"/>
                <a:gd name="connisteX7" fmla="*/ 645160 w 645160"/>
                <a:gd name="connsiteY7" fmla="*/ 296545 h 34036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645160" h="340360">
                  <a:moveTo>
                    <a:pt x="0" y="0"/>
                  </a:moveTo>
                  <a:cubicBezTo>
                    <a:pt x="22860" y="25400"/>
                    <a:pt x="81915" y="99695"/>
                    <a:pt x="121920" y="130810"/>
                  </a:cubicBezTo>
                  <a:cubicBezTo>
                    <a:pt x="161925" y="161925"/>
                    <a:pt x="175895" y="125730"/>
                    <a:pt x="200660" y="156845"/>
                  </a:cubicBezTo>
                  <a:cubicBezTo>
                    <a:pt x="225425" y="187960"/>
                    <a:pt x="220345" y="250825"/>
                    <a:pt x="244475" y="287655"/>
                  </a:cubicBezTo>
                  <a:cubicBezTo>
                    <a:pt x="268605" y="324485"/>
                    <a:pt x="289560" y="340360"/>
                    <a:pt x="322580" y="340360"/>
                  </a:cubicBezTo>
                  <a:cubicBezTo>
                    <a:pt x="355600" y="340360"/>
                    <a:pt x="373380" y="312420"/>
                    <a:pt x="410210" y="287655"/>
                  </a:cubicBezTo>
                  <a:cubicBezTo>
                    <a:pt x="447040" y="262890"/>
                    <a:pt x="459105" y="215900"/>
                    <a:pt x="506095" y="217805"/>
                  </a:cubicBezTo>
                  <a:cubicBezTo>
                    <a:pt x="553085" y="219710"/>
                    <a:pt x="619125" y="279400"/>
                    <a:pt x="645160" y="296545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9893300" y="53530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多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421620" y="512826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瑙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866120" y="535305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河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" y="876935"/>
            <a:ext cx="7213600" cy="3797300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2443480" y="1724660"/>
            <a:ext cx="584200" cy="1230630"/>
            <a:chOff x="12139" y="4530"/>
            <a:chExt cx="4340" cy="6152"/>
          </a:xfrm>
        </p:grpSpPr>
        <p:grpSp>
          <p:nvGrpSpPr>
            <p:cNvPr id="48" name="组合 47"/>
            <p:cNvGrpSpPr/>
            <p:nvPr/>
          </p:nvGrpSpPr>
          <p:grpSpPr>
            <a:xfrm>
              <a:off x="12139" y="4530"/>
              <a:ext cx="2060" cy="6152"/>
              <a:chOff x="12139" y="4530"/>
              <a:chExt cx="2060" cy="6152"/>
            </a:xfrm>
          </p:grpSpPr>
          <p:sp>
            <p:nvSpPr>
              <p:cNvPr id="49" name="任意多边形 48"/>
              <p:cNvSpPr/>
              <p:nvPr/>
            </p:nvSpPr>
            <p:spPr>
              <a:xfrm>
                <a:off x="12139" y="4530"/>
                <a:ext cx="2061" cy="6153"/>
              </a:xfrm>
              <a:custGeom>
                <a:avLst/>
                <a:gdLst>
                  <a:gd name="connisteX0" fmla="*/ 0 w 1309026"/>
                  <a:gd name="connsiteY0" fmla="*/ 0 h 3907155"/>
                  <a:gd name="connisteX1" fmla="*/ 148590 w 1309026"/>
                  <a:gd name="connsiteY1" fmla="*/ 43815 h 3907155"/>
                  <a:gd name="connisteX2" fmla="*/ 296545 w 1309026"/>
                  <a:gd name="connsiteY2" fmla="*/ 78740 h 3907155"/>
                  <a:gd name="connisteX3" fmla="*/ 384175 w 1309026"/>
                  <a:gd name="connsiteY3" fmla="*/ 174625 h 3907155"/>
                  <a:gd name="connisteX4" fmla="*/ 488950 w 1309026"/>
                  <a:gd name="connsiteY4" fmla="*/ 235585 h 3907155"/>
                  <a:gd name="connisteX5" fmla="*/ 462280 w 1309026"/>
                  <a:gd name="connsiteY5" fmla="*/ 480060 h 3907155"/>
                  <a:gd name="connisteX6" fmla="*/ 558165 w 1309026"/>
                  <a:gd name="connsiteY6" fmla="*/ 610870 h 3907155"/>
                  <a:gd name="connisteX7" fmla="*/ 601980 w 1309026"/>
                  <a:gd name="connsiteY7" fmla="*/ 767715 h 3907155"/>
                  <a:gd name="connisteX8" fmla="*/ 619760 w 1309026"/>
                  <a:gd name="connsiteY8" fmla="*/ 828675 h 3907155"/>
                  <a:gd name="connisteX9" fmla="*/ 741680 w 1309026"/>
                  <a:gd name="connsiteY9" fmla="*/ 1125220 h 3907155"/>
                  <a:gd name="connisteX10" fmla="*/ 907415 w 1309026"/>
                  <a:gd name="connsiteY10" fmla="*/ 1256030 h 3907155"/>
                  <a:gd name="connisteX11" fmla="*/ 959485 w 1309026"/>
                  <a:gd name="connsiteY11" fmla="*/ 1464945 h 3907155"/>
                  <a:gd name="connisteX12" fmla="*/ 1151255 w 1309026"/>
                  <a:gd name="connsiteY12" fmla="*/ 1491615 h 3907155"/>
                  <a:gd name="connisteX13" fmla="*/ 1221105 w 1309026"/>
                  <a:gd name="connsiteY13" fmla="*/ 1561465 h 3907155"/>
                  <a:gd name="connisteX14" fmla="*/ 1308735 w 1309026"/>
                  <a:gd name="connsiteY14" fmla="*/ 1700530 h 3907155"/>
                  <a:gd name="connisteX15" fmla="*/ 1247140 w 1309026"/>
                  <a:gd name="connsiteY15" fmla="*/ 1726565 h 3907155"/>
                  <a:gd name="connisteX16" fmla="*/ 1290955 w 1309026"/>
                  <a:gd name="connsiteY16" fmla="*/ 1866265 h 3907155"/>
                  <a:gd name="connisteX17" fmla="*/ 1290955 w 1309026"/>
                  <a:gd name="connsiteY17" fmla="*/ 2049780 h 3907155"/>
                  <a:gd name="connisteX18" fmla="*/ 1151255 w 1309026"/>
                  <a:gd name="connsiteY18" fmla="*/ 2328545 h 3907155"/>
                  <a:gd name="connisteX19" fmla="*/ 959485 w 1309026"/>
                  <a:gd name="connsiteY19" fmla="*/ 2581275 h 3907155"/>
                  <a:gd name="connisteX20" fmla="*/ 863600 w 1309026"/>
                  <a:gd name="connsiteY20" fmla="*/ 2825750 h 3907155"/>
                  <a:gd name="connisteX21" fmla="*/ 819785 w 1309026"/>
                  <a:gd name="connsiteY21" fmla="*/ 3008630 h 3907155"/>
                  <a:gd name="connisteX22" fmla="*/ 784860 w 1309026"/>
                  <a:gd name="connsiteY22" fmla="*/ 3148330 h 3907155"/>
                  <a:gd name="connisteX23" fmla="*/ 907415 w 1309026"/>
                  <a:gd name="connsiteY23" fmla="*/ 3357880 h 3907155"/>
                  <a:gd name="connisteX24" fmla="*/ 1151255 w 1309026"/>
                  <a:gd name="connsiteY24" fmla="*/ 3305175 h 3907155"/>
                  <a:gd name="connisteX25" fmla="*/ 1081405 w 1309026"/>
                  <a:gd name="connsiteY25" fmla="*/ 3453765 h 3907155"/>
                  <a:gd name="connisteX26" fmla="*/ 915670 w 1309026"/>
                  <a:gd name="connsiteY26" fmla="*/ 3540760 h 3907155"/>
                  <a:gd name="connisteX27" fmla="*/ 784860 w 1309026"/>
                  <a:gd name="connsiteY27" fmla="*/ 3601720 h 3907155"/>
                  <a:gd name="connisteX28" fmla="*/ 662940 w 1309026"/>
                  <a:gd name="connsiteY28" fmla="*/ 3689350 h 3907155"/>
                  <a:gd name="connisteX29" fmla="*/ 767715 w 1309026"/>
                  <a:gd name="connsiteY29" fmla="*/ 3802380 h 3907155"/>
                  <a:gd name="connisteX30" fmla="*/ 784860 w 1309026"/>
                  <a:gd name="connsiteY30" fmla="*/ 3907155 h 390715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  <a:cxn ang="0">
                    <a:pos x="connisteX20" y="connsiteY20"/>
                  </a:cxn>
                  <a:cxn ang="0">
                    <a:pos x="connisteX21" y="connsiteY21"/>
                  </a:cxn>
                  <a:cxn ang="0">
                    <a:pos x="connisteX22" y="connsiteY22"/>
                  </a:cxn>
                  <a:cxn ang="0">
                    <a:pos x="connisteX23" y="connsiteY23"/>
                  </a:cxn>
                  <a:cxn ang="0">
                    <a:pos x="connisteX24" y="connsiteY24"/>
                  </a:cxn>
                  <a:cxn ang="0">
                    <a:pos x="connisteX25" y="connsiteY25"/>
                  </a:cxn>
                  <a:cxn ang="0">
                    <a:pos x="connisteX26" y="connsiteY26"/>
                  </a:cxn>
                  <a:cxn ang="0">
                    <a:pos x="connisteX27" y="connsiteY27"/>
                  </a:cxn>
                  <a:cxn ang="0">
                    <a:pos x="connisteX28" y="connsiteY28"/>
                  </a:cxn>
                  <a:cxn ang="0">
                    <a:pos x="connisteX29" y="connsiteY29"/>
                  </a:cxn>
                  <a:cxn ang="0">
                    <a:pos x="connisteX30" y="connsiteY30"/>
                  </a:cxn>
                </a:cxnLst>
                <a:rect l="l" t="t" r="r" b="b"/>
                <a:pathLst>
                  <a:path w="1309027" h="3907155">
                    <a:moveTo>
                      <a:pt x="0" y="0"/>
                    </a:moveTo>
                    <a:cubicBezTo>
                      <a:pt x="26670" y="8255"/>
                      <a:pt x="89535" y="27940"/>
                      <a:pt x="148590" y="43815"/>
                    </a:cubicBezTo>
                    <a:cubicBezTo>
                      <a:pt x="207645" y="59690"/>
                      <a:pt x="249555" y="52705"/>
                      <a:pt x="296545" y="78740"/>
                    </a:cubicBezTo>
                    <a:cubicBezTo>
                      <a:pt x="343535" y="104775"/>
                      <a:pt x="345440" y="143510"/>
                      <a:pt x="384175" y="174625"/>
                    </a:cubicBezTo>
                    <a:cubicBezTo>
                      <a:pt x="422910" y="205740"/>
                      <a:pt x="473075" y="174625"/>
                      <a:pt x="488950" y="235585"/>
                    </a:cubicBezTo>
                    <a:cubicBezTo>
                      <a:pt x="504825" y="296545"/>
                      <a:pt x="448310" y="405130"/>
                      <a:pt x="462280" y="480060"/>
                    </a:cubicBezTo>
                    <a:cubicBezTo>
                      <a:pt x="476250" y="554990"/>
                      <a:pt x="530225" y="553085"/>
                      <a:pt x="558165" y="610870"/>
                    </a:cubicBezTo>
                    <a:cubicBezTo>
                      <a:pt x="586105" y="668655"/>
                      <a:pt x="589915" y="723900"/>
                      <a:pt x="601980" y="767715"/>
                    </a:cubicBezTo>
                    <a:cubicBezTo>
                      <a:pt x="614045" y="811530"/>
                      <a:pt x="591820" y="756920"/>
                      <a:pt x="619760" y="828675"/>
                    </a:cubicBezTo>
                    <a:cubicBezTo>
                      <a:pt x="647700" y="900430"/>
                      <a:pt x="683895" y="1039495"/>
                      <a:pt x="741680" y="1125220"/>
                    </a:cubicBezTo>
                    <a:cubicBezTo>
                      <a:pt x="799465" y="1210945"/>
                      <a:pt x="863600" y="1188085"/>
                      <a:pt x="907415" y="1256030"/>
                    </a:cubicBezTo>
                    <a:cubicBezTo>
                      <a:pt x="951230" y="1323975"/>
                      <a:pt x="910590" y="1417955"/>
                      <a:pt x="959485" y="1464945"/>
                    </a:cubicBezTo>
                    <a:cubicBezTo>
                      <a:pt x="1008380" y="1511935"/>
                      <a:pt x="1099185" y="1472565"/>
                      <a:pt x="1151255" y="1491615"/>
                    </a:cubicBezTo>
                    <a:cubicBezTo>
                      <a:pt x="1203325" y="1510665"/>
                      <a:pt x="1189355" y="1519555"/>
                      <a:pt x="1221105" y="1561465"/>
                    </a:cubicBezTo>
                    <a:cubicBezTo>
                      <a:pt x="1252855" y="1603375"/>
                      <a:pt x="1303655" y="1667510"/>
                      <a:pt x="1308735" y="1700530"/>
                    </a:cubicBezTo>
                    <a:cubicBezTo>
                      <a:pt x="1313815" y="1733550"/>
                      <a:pt x="1250950" y="1693545"/>
                      <a:pt x="1247140" y="1726565"/>
                    </a:cubicBezTo>
                    <a:cubicBezTo>
                      <a:pt x="1243330" y="1759585"/>
                      <a:pt x="1282065" y="1801495"/>
                      <a:pt x="1290955" y="1866265"/>
                    </a:cubicBezTo>
                    <a:cubicBezTo>
                      <a:pt x="1299845" y="1931035"/>
                      <a:pt x="1318895" y="1957070"/>
                      <a:pt x="1290955" y="2049780"/>
                    </a:cubicBezTo>
                    <a:cubicBezTo>
                      <a:pt x="1263015" y="2142490"/>
                      <a:pt x="1217295" y="2222500"/>
                      <a:pt x="1151255" y="2328545"/>
                    </a:cubicBezTo>
                    <a:cubicBezTo>
                      <a:pt x="1085215" y="2434590"/>
                      <a:pt x="1017270" y="2481580"/>
                      <a:pt x="959485" y="2581275"/>
                    </a:cubicBezTo>
                    <a:cubicBezTo>
                      <a:pt x="901700" y="2680970"/>
                      <a:pt x="891540" y="2740025"/>
                      <a:pt x="863600" y="2825750"/>
                    </a:cubicBezTo>
                    <a:cubicBezTo>
                      <a:pt x="835660" y="2911475"/>
                      <a:pt x="835660" y="2943860"/>
                      <a:pt x="819785" y="3008630"/>
                    </a:cubicBezTo>
                    <a:cubicBezTo>
                      <a:pt x="803910" y="3073400"/>
                      <a:pt x="767080" y="3078480"/>
                      <a:pt x="784860" y="3148330"/>
                    </a:cubicBezTo>
                    <a:cubicBezTo>
                      <a:pt x="802640" y="3218180"/>
                      <a:pt x="834390" y="3326765"/>
                      <a:pt x="907415" y="3357880"/>
                    </a:cubicBezTo>
                    <a:cubicBezTo>
                      <a:pt x="980440" y="3388995"/>
                      <a:pt x="1116330" y="3286125"/>
                      <a:pt x="1151255" y="3305175"/>
                    </a:cubicBezTo>
                    <a:cubicBezTo>
                      <a:pt x="1186180" y="3324225"/>
                      <a:pt x="1128395" y="3406775"/>
                      <a:pt x="1081405" y="3453765"/>
                    </a:cubicBezTo>
                    <a:cubicBezTo>
                      <a:pt x="1034415" y="3500755"/>
                      <a:pt x="974725" y="3510915"/>
                      <a:pt x="915670" y="3540760"/>
                    </a:cubicBezTo>
                    <a:cubicBezTo>
                      <a:pt x="856615" y="3570605"/>
                      <a:pt x="835660" y="3571875"/>
                      <a:pt x="784860" y="3601720"/>
                    </a:cubicBezTo>
                    <a:cubicBezTo>
                      <a:pt x="734060" y="3631565"/>
                      <a:pt x="666115" y="3649345"/>
                      <a:pt x="662940" y="3689350"/>
                    </a:cubicBezTo>
                    <a:cubicBezTo>
                      <a:pt x="659765" y="3729355"/>
                      <a:pt x="743585" y="3758565"/>
                      <a:pt x="767715" y="3802380"/>
                    </a:cubicBezTo>
                    <a:cubicBezTo>
                      <a:pt x="791845" y="3846195"/>
                      <a:pt x="783590" y="3888740"/>
                      <a:pt x="784860" y="3907155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12207" y="6467"/>
                <a:ext cx="1278" cy="2939"/>
              </a:xfrm>
              <a:custGeom>
                <a:avLst/>
                <a:gdLst>
                  <a:gd name="connisteX0" fmla="*/ 427730 w 811270"/>
                  <a:gd name="connsiteY0" fmla="*/ 1866265 h 1866265"/>
                  <a:gd name="connisteX1" fmla="*/ 296920 w 811270"/>
                  <a:gd name="connsiteY1" fmla="*/ 1787525 h 1866265"/>
                  <a:gd name="connisteX2" fmla="*/ 305810 w 811270"/>
                  <a:gd name="connsiteY2" fmla="*/ 1682750 h 1866265"/>
                  <a:gd name="connisteX3" fmla="*/ 192145 w 811270"/>
                  <a:gd name="connsiteY3" fmla="*/ 1595755 h 1866265"/>
                  <a:gd name="connisteX4" fmla="*/ 175000 w 811270"/>
                  <a:gd name="connsiteY4" fmla="*/ 1473835 h 1866265"/>
                  <a:gd name="connisteX5" fmla="*/ 148965 w 811270"/>
                  <a:gd name="connsiteY5" fmla="*/ 1377950 h 1866265"/>
                  <a:gd name="connisteX6" fmla="*/ 44190 w 811270"/>
                  <a:gd name="connsiteY6" fmla="*/ 1290320 h 1866265"/>
                  <a:gd name="connisteX7" fmla="*/ 375 w 811270"/>
                  <a:gd name="connsiteY7" fmla="*/ 1255395 h 1866265"/>
                  <a:gd name="connisteX8" fmla="*/ 61335 w 811270"/>
                  <a:gd name="connsiteY8" fmla="*/ 1194435 h 1866265"/>
                  <a:gd name="connisteX9" fmla="*/ 44190 w 811270"/>
                  <a:gd name="connsiteY9" fmla="*/ 1072515 h 1866265"/>
                  <a:gd name="connisteX10" fmla="*/ 79115 w 811270"/>
                  <a:gd name="connsiteY10" fmla="*/ 923925 h 1866265"/>
                  <a:gd name="connisteX11" fmla="*/ 114040 w 811270"/>
                  <a:gd name="connsiteY11" fmla="*/ 828040 h 1866265"/>
                  <a:gd name="connisteX12" fmla="*/ 131185 w 811270"/>
                  <a:gd name="connsiteY12" fmla="*/ 697230 h 1866265"/>
                  <a:gd name="connisteX13" fmla="*/ 288030 w 811270"/>
                  <a:gd name="connsiteY13" fmla="*/ 610235 h 1866265"/>
                  <a:gd name="connisteX14" fmla="*/ 279775 w 811270"/>
                  <a:gd name="connsiteY14" fmla="*/ 462280 h 1866265"/>
                  <a:gd name="connisteX15" fmla="*/ 418840 w 811270"/>
                  <a:gd name="connsiteY15" fmla="*/ 400685 h 1866265"/>
                  <a:gd name="connisteX16" fmla="*/ 532505 w 811270"/>
                  <a:gd name="connsiteY16" fmla="*/ 339725 h 1866265"/>
                  <a:gd name="connisteX17" fmla="*/ 610610 w 811270"/>
                  <a:gd name="connsiteY17" fmla="*/ 269875 h 1866265"/>
                  <a:gd name="connisteX18" fmla="*/ 663315 w 811270"/>
                  <a:gd name="connsiteY18" fmla="*/ 139065 h 1866265"/>
                  <a:gd name="connisteX19" fmla="*/ 811270 w 811270"/>
                  <a:gd name="connsiteY19" fmla="*/ 0 h 186626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  <a:cxn ang="0">
                    <a:pos x="connisteX14" y="connsiteY14"/>
                  </a:cxn>
                  <a:cxn ang="0">
                    <a:pos x="connisteX15" y="connsiteY15"/>
                  </a:cxn>
                  <a:cxn ang="0">
                    <a:pos x="connisteX16" y="connsiteY16"/>
                  </a:cxn>
                  <a:cxn ang="0">
                    <a:pos x="connisteX17" y="connsiteY17"/>
                  </a:cxn>
                  <a:cxn ang="0">
                    <a:pos x="connisteX18" y="connsiteY18"/>
                  </a:cxn>
                  <a:cxn ang="0">
                    <a:pos x="connisteX19" y="connsiteY19"/>
                  </a:cxn>
                </a:cxnLst>
                <a:rect l="l" t="t" r="r" b="b"/>
                <a:pathLst>
                  <a:path w="811271" h="1866265">
                    <a:moveTo>
                      <a:pt x="427731" y="1866265"/>
                    </a:moveTo>
                    <a:cubicBezTo>
                      <a:pt x="401696" y="1852295"/>
                      <a:pt x="321051" y="1824355"/>
                      <a:pt x="296921" y="1787525"/>
                    </a:cubicBezTo>
                    <a:cubicBezTo>
                      <a:pt x="272791" y="1750695"/>
                      <a:pt x="326766" y="1720850"/>
                      <a:pt x="305811" y="1682750"/>
                    </a:cubicBezTo>
                    <a:cubicBezTo>
                      <a:pt x="284856" y="1644650"/>
                      <a:pt x="218181" y="1637665"/>
                      <a:pt x="192146" y="1595755"/>
                    </a:cubicBezTo>
                    <a:cubicBezTo>
                      <a:pt x="166111" y="1553845"/>
                      <a:pt x="183891" y="1517650"/>
                      <a:pt x="175001" y="1473835"/>
                    </a:cubicBezTo>
                    <a:cubicBezTo>
                      <a:pt x="166111" y="1430020"/>
                      <a:pt x="175001" y="1414780"/>
                      <a:pt x="148966" y="1377950"/>
                    </a:cubicBezTo>
                    <a:cubicBezTo>
                      <a:pt x="122931" y="1341120"/>
                      <a:pt x="74036" y="1315085"/>
                      <a:pt x="44191" y="1290320"/>
                    </a:cubicBezTo>
                    <a:cubicBezTo>
                      <a:pt x="14346" y="1265555"/>
                      <a:pt x="-2799" y="1274445"/>
                      <a:pt x="376" y="1255395"/>
                    </a:cubicBezTo>
                    <a:cubicBezTo>
                      <a:pt x="3551" y="1236345"/>
                      <a:pt x="52446" y="1231265"/>
                      <a:pt x="61336" y="1194435"/>
                    </a:cubicBezTo>
                    <a:cubicBezTo>
                      <a:pt x="70226" y="1157605"/>
                      <a:pt x="40381" y="1126490"/>
                      <a:pt x="44191" y="1072515"/>
                    </a:cubicBezTo>
                    <a:cubicBezTo>
                      <a:pt x="48001" y="1018540"/>
                      <a:pt x="65146" y="972820"/>
                      <a:pt x="79116" y="923925"/>
                    </a:cubicBezTo>
                    <a:cubicBezTo>
                      <a:pt x="93086" y="875030"/>
                      <a:pt x="103881" y="873125"/>
                      <a:pt x="114041" y="828040"/>
                    </a:cubicBezTo>
                    <a:cubicBezTo>
                      <a:pt x="124201" y="782955"/>
                      <a:pt x="96261" y="741045"/>
                      <a:pt x="131186" y="697230"/>
                    </a:cubicBezTo>
                    <a:cubicBezTo>
                      <a:pt x="166111" y="653415"/>
                      <a:pt x="258186" y="657225"/>
                      <a:pt x="288031" y="610235"/>
                    </a:cubicBezTo>
                    <a:cubicBezTo>
                      <a:pt x="317876" y="563245"/>
                      <a:pt x="253741" y="504190"/>
                      <a:pt x="279776" y="462280"/>
                    </a:cubicBezTo>
                    <a:cubicBezTo>
                      <a:pt x="305811" y="420370"/>
                      <a:pt x="368041" y="425450"/>
                      <a:pt x="418841" y="400685"/>
                    </a:cubicBezTo>
                    <a:cubicBezTo>
                      <a:pt x="469641" y="375920"/>
                      <a:pt x="494406" y="365760"/>
                      <a:pt x="532506" y="339725"/>
                    </a:cubicBezTo>
                    <a:cubicBezTo>
                      <a:pt x="570606" y="313690"/>
                      <a:pt x="584576" y="309880"/>
                      <a:pt x="610611" y="269875"/>
                    </a:cubicBezTo>
                    <a:cubicBezTo>
                      <a:pt x="636646" y="229870"/>
                      <a:pt x="623311" y="193040"/>
                      <a:pt x="663316" y="139065"/>
                    </a:cubicBezTo>
                    <a:cubicBezTo>
                      <a:pt x="703321" y="85090"/>
                      <a:pt x="782696" y="25400"/>
                      <a:pt x="811271" y="0"/>
                    </a:cubicBezTo>
                  </a:path>
                </a:pathLst>
              </a:cu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1" name="任意多边形 50"/>
            <p:cNvSpPr/>
            <p:nvPr/>
          </p:nvSpPr>
          <p:spPr>
            <a:xfrm>
              <a:off x="14035" y="6686"/>
              <a:ext cx="2444" cy="675"/>
            </a:xfrm>
            <a:custGeom>
              <a:avLst/>
              <a:gdLst>
                <a:gd name="connisteX0" fmla="*/ 0 w 1551940"/>
                <a:gd name="connsiteY0" fmla="*/ 165781 h 428485"/>
                <a:gd name="connisteX1" fmla="*/ 121920 w 1551940"/>
                <a:gd name="connsiteY1" fmla="*/ 87676 h 428485"/>
                <a:gd name="connisteX2" fmla="*/ 278765 w 1551940"/>
                <a:gd name="connsiteY2" fmla="*/ 46 h 428485"/>
                <a:gd name="connisteX3" fmla="*/ 374650 w 1551940"/>
                <a:gd name="connsiteY3" fmla="*/ 95931 h 428485"/>
                <a:gd name="connisteX4" fmla="*/ 427355 w 1551940"/>
                <a:gd name="connsiteY4" fmla="*/ 226741 h 428485"/>
                <a:gd name="connisteX5" fmla="*/ 497205 w 1551940"/>
                <a:gd name="connsiteY5" fmla="*/ 384221 h 428485"/>
                <a:gd name="connisteX6" fmla="*/ 531495 w 1551940"/>
                <a:gd name="connsiteY6" fmla="*/ 279446 h 428485"/>
                <a:gd name="connisteX7" fmla="*/ 558165 w 1551940"/>
                <a:gd name="connsiteY7" fmla="*/ 218486 h 428485"/>
                <a:gd name="connisteX8" fmla="*/ 584200 w 1551940"/>
                <a:gd name="connsiteY8" fmla="*/ 279446 h 428485"/>
                <a:gd name="connisteX9" fmla="*/ 636270 w 1551940"/>
                <a:gd name="connsiteY9" fmla="*/ 69896 h 428485"/>
                <a:gd name="connisteX10" fmla="*/ 810895 w 1551940"/>
                <a:gd name="connsiteY10" fmla="*/ 410256 h 428485"/>
                <a:gd name="connisteX11" fmla="*/ 906780 w 1551940"/>
                <a:gd name="connsiteY11" fmla="*/ 340406 h 428485"/>
                <a:gd name="connisteX12" fmla="*/ 915670 w 1551940"/>
                <a:gd name="connsiteY12" fmla="*/ 183561 h 428485"/>
                <a:gd name="connisteX13" fmla="*/ 915670 w 1551940"/>
                <a:gd name="connsiteY13" fmla="*/ 87676 h 428485"/>
                <a:gd name="connisteX14" fmla="*/ 1011555 w 1551940"/>
                <a:gd name="connsiteY14" fmla="*/ 122601 h 428485"/>
                <a:gd name="connisteX15" fmla="*/ 1220470 w 1551940"/>
                <a:gd name="connsiteY15" fmla="*/ 157526 h 428485"/>
                <a:gd name="connisteX16" fmla="*/ 1264285 w 1551940"/>
                <a:gd name="connsiteY16" fmla="*/ 52751 h 428485"/>
                <a:gd name="connisteX17" fmla="*/ 1369060 w 1551940"/>
                <a:gd name="connsiteY17" fmla="*/ 43861 h 428485"/>
                <a:gd name="connisteX18" fmla="*/ 1551940 w 1551940"/>
                <a:gd name="connsiteY18" fmla="*/ 157526 h 42848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</a:cxnLst>
              <a:rect l="l" t="t" r="r" b="b"/>
              <a:pathLst>
                <a:path w="1551940" h="428486">
                  <a:moveTo>
                    <a:pt x="0" y="165782"/>
                  </a:moveTo>
                  <a:cubicBezTo>
                    <a:pt x="20955" y="151812"/>
                    <a:pt x="66040" y="120697"/>
                    <a:pt x="121920" y="87677"/>
                  </a:cubicBezTo>
                  <a:cubicBezTo>
                    <a:pt x="177800" y="54657"/>
                    <a:pt x="227965" y="-1858"/>
                    <a:pt x="278765" y="47"/>
                  </a:cubicBezTo>
                  <a:cubicBezTo>
                    <a:pt x="329565" y="1952"/>
                    <a:pt x="344805" y="50847"/>
                    <a:pt x="374650" y="95932"/>
                  </a:cubicBezTo>
                  <a:cubicBezTo>
                    <a:pt x="404495" y="141017"/>
                    <a:pt x="402590" y="168957"/>
                    <a:pt x="427355" y="226742"/>
                  </a:cubicBezTo>
                  <a:cubicBezTo>
                    <a:pt x="452120" y="284527"/>
                    <a:pt x="476250" y="373427"/>
                    <a:pt x="497205" y="384222"/>
                  </a:cubicBezTo>
                  <a:cubicBezTo>
                    <a:pt x="518160" y="395017"/>
                    <a:pt x="519430" y="312467"/>
                    <a:pt x="531495" y="279447"/>
                  </a:cubicBezTo>
                  <a:cubicBezTo>
                    <a:pt x="543560" y="246427"/>
                    <a:pt x="547370" y="218487"/>
                    <a:pt x="558165" y="218487"/>
                  </a:cubicBezTo>
                  <a:cubicBezTo>
                    <a:pt x="568960" y="218487"/>
                    <a:pt x="568325" y="309292"/>
                    <a:pt x="584200" y="279447"/>
                  </a:cubicBezTo>
                  <a:cubicBezTo>
                    <a:pt x="600075" y="249602"/>
                    <a:pt x="591185" y="43862"/>
                    <a:pt x="636270" y="69897"/>
                  </a:cubicBezTo>
                  <a:cubicBezTo>
                    <a:pt x="681355" y="95932"/>
                    <a:pt x="756920" y="356282"/>
                    <a:pt x="810895" y="410257"/>
                  </a:cubicBezTo>
                  <a:cubicBezTo>
                    <a:pt x="864870" y="464232"/>
                    <a:pt x="885825" y="385492"/>
                    <a:pt x="906780" y="340407"/>
                  </a:cubicBezTo>
                  <a:cubicBezTo>
                    <a:pt x="927735" y="295322"/>
                    <a:pt x="913765" y="234362"/>
                    <a:pt x="915670" y="183562"/>
                  </a:cubicBezTo>
                  <a:cubicBezTo>
                    <a:pt x="917575" y="132762"/>
                    <a:pt x="896620" y="99742"/>
                    <a:pt x="915670" y="87677"/>
                  </a:cubicBezTo>
                  <a:cubicBezTo>
                    <a:pt x="934720" y="75612"/>
                    <a:pt x="950595" y="108632"/>
                    <a:pt x="1011555" y="122602"/>
                  </a:cubicBezTo>
                  <a:cubicBezTo>
                    <a:pt x="1072515" y="136572"/>
                    <a:pt x="1169670" y="171497"/>
                    <a:pt x="1220470" y="157527"/>
                  </a:cubicBezTo>
                  <a:cubicBezTo>
                    <a:pt x="1271270" y="143557"/>
                    <a:pt x="1234440" y="75612"/>
                    <a:pt x="1264285" y="52752"/>
                  </a:cubicBezTo>
                  <a:cubicBezTo>
                    <a:pt x="1294130" y="29892"/>
                    <a:pt x="1311275" y="22907"/>
                    <a:pt x="1369060" y="43862"/>
                  </a:cubicBezTo>
                  <a:cubicBezTo>
                    <a:pt x="1426845" y="64817"/>
                    <a:pt x="1517650" y="134667"/>
                    <a:pt x="1551940" y="157527"/>
                  </a:cubicBezTo>
                </a:path>
              </a:pathLst>
            </a:cu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2" name="矩形标注 51"/>
          <p:cNvSpPr/>
          <p:nvPr/>
        </p:nvSpPr>
        <p:spPr>
          <a:xfrm>
            <a:off x="942340" y="1524635"/>
            <a:ext cx="1142365" cy="427355"/>
          </a:xfrm>
          <a:prstGeom prst="wedgeRectCallout">
            <a:avLst>
              <a:gd name="adj1" fmla="val 71590"/>
              <a:gd name="adj2" fmla="val -1716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莱茵河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53" name="矩形标注 52"/>
          <p:cNvSpPr/>
          <p:nvPr/>
        </p:nvSpPr>
        <p:spPr>
          <a:xfrm>
            <a:off x="4138930" y="2955290"/>
            <a:ext cx="1142365" cy="427355"/>
          </a:xfrm>
          <a:prstGeom prst="wedgeRectCallout">
            <a:avLst>
              <a:gd name="adj1" fmla="val -10922"/>
              <a:gd name="adj2" fmla="val 9101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tx1"/>
                </a:solidFill>
              </a:rPr>
              <a:t>多瑙河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2776855" y="2699317"/>
            <a:ext cx="2781935" cy="1074636"/>
          </a:xfrm>
          <a:custGeom>
            <a:avLst/>
            <a:gdLst>
              <a:gd name="connsiteX0" fmla="*/ 0 w 4381"/>
              <a:gd name="connsiteY0" fmla="*/ 151 h 1692"/>
              <a:gd name="connsiteX1" fmla="*/ 164 w 4381"/>
              <a:gd name="connsiteY1" fmla="*/ 137 h 1692"/>
              <a:gd name="connsiteX2" fmla="*/ 480 w 4381"/>
              <a:gd name="connsiteY2" fmla="*/ 69 h 1692"/>
              <a:gd name="connsiteX3" fmla="*/ 700 w 4381"/>
              <a:gd name="connsiteY3" fmla="*/ 0 h 1692"/>
              <a:gd name="connsiteX4" fmla="*/ 865 w 4381"/>
              <a:gd name="connsiteY4" fmla="*/ 96 h 1692"/>
              <a:gd name="connsiteX5" fmla="*/ 1071 w 4381"/>
              <a:gd name="connsiteY5" fmla="*/ 233 h 1692"/>
              <a:gd name="connsiteX6" fmla="*/ 1181 w 4381"/>
              <a:gd name="connsiteY6" fmla="*/ 288 h 1692"/>
              <a:gd name="connsiteX7" fmla="*/ 1263 w 4381"/>
              <a:gd name="connsiteY7" fmla="*/ 330 h 1692"/>
              <a:gd name="connsiteX8" fmla="*/ 1428 w 4381"/>
              <a:gd name="connsiteY8" fmla="*/ 233 h 1692"/>
              <a:gd name="connsiteX9" fmla="*/ 1675 w 4381"/>
              <a:gd name="connsiteY9" fmla="*/ 440 h 1692"/>
              <a:gd name="connsiteX10" fmla="*/ 1826 w 4381"/>
              <a:gd name="connsiteY10" fmla="*/ 440 h 1692"/>
              <a:gd name="connsiteX11" fmla="*/ 2032 w 4381"/>
              <a:gd name="connsiteY11" fmla="*/ 398 h 1692"/>
              <a:gd name="connsiteX12" fmla="*/ 2073 w 4381"/>
              <a:gd name="connsiteY12" fmla="*/ 865 h 1692"/>
              <a:gd name="connsiteX13" fmla="*/ 2018 w 4381"/>
              <a:gd name="connsiteY13" fmla="*/ 1003 h 1692"/>
              <a:gd name="connsiteX14" fmla="*/ 2197 w 4381"/>
              <a:gd name="connsiteY14" fmla="*/ 1222 h 1692"/>
              <a:gd name="connsiteX15" fmla="*/ 2376 w 4381"/>
              <a:gd name="connsiteY15" fmla="*/ 1332 h 1692"/>
              <a:gd name="connsiteX16" fmla="*/ 2444 w 4381"/>
              <a:gd name="connsiteY16" fmla="*/ 1511 h 1692"/>
              <a:gd name="connsiteX17" fmla="*/ 2568 w 4381"/>
              <a:gd name="connsiteY17" fmla="*/ 1377 h 1692"/>
              <a:gd name="connsiteX18" fmla="*/ 2760 w 4381"/>
              <a:gd name="connsiteY18" fmla="*/ 1373 h 1692"/>
              <a:gd name="connsiteX19" fmla="*/ 2884 w 4381"/>
              <a:gd name="connsiteY19" fmla="*/ 1483 h 1692"/>
              <a:gd name="connsiteX20" fmla="*/ 3048 w 4381"/>
              <a:gd name="connsiteY20" fmla="*/ 1689 h 1692"/>
              <a:gd name="connsiteX21" fmla="*/ 3309 w 4381"/>
              <a:gd name="connsiteY21" fmla="*/ 1593 h 1692"/>
              <a:gd name="connsiteX22" fmla="*/ 3735 w 4381"/>
              <a:gd name="connsiteY22" fmla="*/ 1515 h 1692"/>
              <a:gd name="connsiteX23" fmla="*/ 3818 w 4381"/>
              <a:gd name="connsiteY23" fmla="*/ 1552 h 1692"/>
              <a:gd name="connsiteX24" fmla="*/ 4010 w 4381"/>
              <a:gd name="connsiteY24" fmla="*/ 1442 h 1692"/>
              <a:gd name="connsiteX25" fmla="*/ 4024 w 4381"/>
              <a:gd name="connsiteY25" fmla="*/ 1236 h 1692"/>
              <a:gd name="connsiteX26" fmla="*/ 4065 w 4381"/>
              <a:gd name="connsiteY26" fmla="*/ 1112 h 1692"/>
              <a:gd name="connsiteX27" fmla="*/ 4381 w 4381"/>
              <a:gd name="connsiteY27" fmla="*/ 1016 h 1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381" h="1692">
                <a:moveTo>
                  <a:pt x="0" y="151"/>
                </a:moveTo>
                <a:cubicBezTo>
                  <a:pt x="26" y="150"/>
                  <a:pt x="68" y="153"/>
                  <a:pt x="164" y="137"/>
                </a:cubicBezTo>
                <a:cubicBezTo>
                  <a:pt x="260" y="121"/>
                  <a:pt x="373" y="96"/>
                  <a:pt x="480" y="69"/>
                </a:cubicBezTo>
                <a:cubicBezTo>
                  <a:pt x="587" y="42"/>
                  <a:pt x="623" y="-5"/>
                  <a:pt x="700" y="0"/>
                </a:cubicBezTo>
                <a:cubicBezTo>
                  <a:pt x="777" y="5"/>
                  <a:pt x="791" y="49"/>
                  <a:pt x="865" y="96"/>
                </a:cubicBezTo>
                <a:cubicBezTo>
                  <a:pt x="939" y="143"/>
                  <a:pt x="1008" y="195"/>
                  <a:pt x="1071" y="233"/>
                </a:cubicBezTo>
                <a:cubicBezTo>
                  <a:pt x="1134" y="271"/>
                  <a:pt x="1143" y="269"/>
                  <a:pt x="1181" y="288"/>
                </a:cubicBezTo>
                <a:cubicBezTo>
                  <a:pt x="1219" y="307"/>
                  <a:pt x="1214" y="341"/>
                  <a:pt x="1263" y="330"/>
                </a:cubicBezTo>
                <a:cubicBezTo>
                  <a:pt x="1312" y="319"/>
                  <a:pt x="1346" y="211"/>
                  <a:pt x="1428" y="233"/>
                </a:cubicBezTo>
                <a:cubicBezTo>
                  <a:pt x="1510" y="255"/>
                  <a:pt x="1595" y="399"/>
                  <a:pt x="1675" y="440"/>
                </a:cubicBezTo>
                <a:cubicBezTo>
                  <a:pt x="1755" y="481"/>
                  <a:pt x="1755" y="448"/>
                  <a:pt x="1826" y="440"/>
                </a:cubicBezTo>
                <a:cubicBezTo>
                  <a:pt x="1897" y="432"/>
                  <a:pt x="1983" y="313"/>
                  <a:pt x="2032" y="398"/>
                </a:cubicBezTo>
                <a:cubicBezTo>
                  <a:pt x="2081" y="483"/>
                  <a:pt x="2076" y="744"/>
                  <a:pt x="2073" y="865"/>
                </a:cubicBezTo>
                <a:cubicBezTo>
                  <a:pt x="2070" y="986"/>
                  <a:pt x="2004" y="918"/>
                  <a:pt x="2018" y="1003"/>
                </a:cubicBezTo>
                <a:cubicBezTo>
                  <a:pt x="2032" y="1088"/>
                  <a:pt x="2125" y="1156"/>
                  <a:pt x="2197" y="1222"/>
                </a:cubicBezTo>
                <a:cubicBezTo>
                  <a:pt x="2269" y="1288"/>
                  <a:pt x="2316" y="1288"/>
                  <a:pt x="2376" y="1332"/>
                </a:cubicBezTo>
                <a:cubicBezTo>
                  <a:pt x="2436" y="1376"/>
                  <a:pt x="2392" y="1481"/>
                  <a:pt x="2444" y="1511"/>
                </a:cubicBezTo>
                <a:cubicBezTo>
                  <a:pt x="2496" y="1541"/>
                  <a:pt x="2505" y="1405"/>
                  <a:pt x="2568" y="1377"/>
                </a:cubicBezTo>
                <a:cubicBezTo>
                  <a:pt x="2631" y="1349"/>
                  <a:pt x="2710" y="1373"/>
                  <a:pt x="2760" y="1373"/>
                </a:cubicBezTo>
                <a:cubicBezTo>
                  <a:pt x="2810" y="1373"/>
                  <a:pt x="2826" y="1420"/>
                  <a:pt x="2884" y="1483"/>
                </a:cubicBezTo>
                <a:cubicBezTo>
                  <a:pt x="2942" y="1546"/>
                  <a:pt x="2963" y="1667"/>
                  <a:pt x="3048" y="1689"/>
                </a:cubicBezTo>
                <a:cubicBezTo>
                  <a:pt x="3133" y="1711"/>
                  <a:pt x="3188" y="1604"/>
                  <a:pt x="3309" y="1593"/>
                </a:cubicBezTo>
                <a:cubicBezTo>
                  <a:pt x="3430" y="1582"/>
                  <a:pt x="3633" y="1523"/>
                  <a:pt x="3735" y="1515"/>
                </a:cubicBezTo>
                <a:cubicBezTo>
                  <a:pt x="3837" y="1507"/>
                  <a:pt x="3747" y="1590"/>
                  <a:pt x="3818" y="1552"/>
                </a:cubicBezTo>
                <a:cubicBezTo>
                  <a:pt x="3889" y="1514"/>
                  <a:pt x="3969" y="1505"/>
                  <a:pt x="4010" y="1442"/>
                </a:cubicBezTo>
                <a:cubicBezTo>
                  <a:pt x="4051" y="1379"/>
                  <a:pt x="4013" y="1302"/>
                  <a:pt x="4024" y="1236"/>
                </a:cubicBezTo>
                <a:cubicBezTo>
                  <a:pt x="4035" y="1170"/>
                  <a:pt x="3994" y="1156"/>
                  <a:pt x="4065" y="1112"/>
                </a:cubicBezTo>
                <a:cubicBezTo>
                  <a:pt x="4136" y="1068"/>
                  <a:pt x="4319" y="1033"/>
                  <a:pt x="4381" y="1016"/>
                </a:cubicBezTo>
              </a:path>
            </a:pathLst>
          </a:cu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6254115" y="71120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运河</a:t>
            </a:r>
            <a:endParaRPr lang="zh-CN" altLang="en-US" sz="2400" b="1"/>
          </a:p>
        </p:txBody>
      </p:sp>
      <p:sp>
        <p:nvSpPr>
          <p:cNvPr id="66" name="椭圆 65"/>
          <p:cNvSpPr/>
          <p:nvPr/>
        </p:nvSpPr>
        <p:spPr>
          <a:xfrm rot="900000">
            <a:off x="2660015" y="1423035"/>
            <a:ext cx="586105" cy="36385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 rot="21240000">
            <a:off x="2483485" y="1838960"/>
            <a:ext cx="941705" cy="34925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 rot="4380000">
            <a:off x="2837180" y="2479675"/>
            <a:ext cx="548005" cy="27622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4813935" y="322580"/>
            <a:ext cx="1282065" cy="217170"/>
            <a:chOff x="7358" y="369"/>
            <a:chExt cx="2019" cy="342"/>
          </a:xfrm>
        </p:grpSpPr>
        <p:cxnSp>
          <p:nvCxnSpPr>
            <p:cNvPr id="78" name="直接连接符 77"/>
            <p:cNvCxnSpPr/>
            <p:nvPr/>
          </p:nvCxnSpPr>
          <p:spPr>
            <a:xfrm>
              <a:off x="7358" y="698"/>
              <a:ext cx="2019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7385" y="383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7956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9377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8412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8895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8474075" y="2197100"/>
            <a:ext cx="2059305" cy="230505"/>
            <a:chOff x="13345" y="3460"/>
            <a:chExt cx="3243" cy="363"/>
          </a:xfrm>
        </p:grpSpPr>
        <p:grpSp>
          <p:nvGrpSpPr>
            <p:cNvPr id="64" name="组合 63"/>
            <p:cNvGrpSpPr/>
            <p:nvPr/>
          </p:nvGrpSpPr>
          <p:grpSpPr>
            <a:xfrm>
              <a:off x="13345" y="3481"/>
              <a:ext cx="1498" cy="342"/>
              <a:chOff x="7358" y="369"/>
              <a:chExt cx="2019" cy="342"/>
            </a:xfrm>
          </p:grpSpPr>
          <p:cxnSp>
            <p:nvCxnSpPr>
              <p:cNvPr id="58" name="直接连接符 57"/>
              <p:cNvCxnSpPr/>
              <p:nvPr/>
            </p:nvCxnSpPr>
            <p:spPr>
              <a:xfrm>
                <a:off x="7358" y="698"/>
                <a:ext cx="2019" cy="0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/>
              <p:cNvCxnSpPr/>
              <p:nvPr/>
            </p:nvCxnSpPr>
            <p:spPr>
              <a:xfrm flipV="1">
                <a:off x="7385" y="383"/>
                <a:ext cx="0" cy="329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/>
              <p:cNvCxnSpPr/>
              <p:nvPr/>
            </p:nvCxnSpPr>
            <p:spPr>
              <a:xfrm flipV="1">
                <a:off x="7956" y="369"/>
                <a:ext cx="0" cy="329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>
              <a:xfrm flipV="1">
                <a:off x="9377" y="369"/>
                <a:ext cx="0" cy="329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flipV="1">
                <a:off x="8412" y="369"/>
                <a:ext cx="0" cy="329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/>
              <p:nvPr/>
            </p:nvCxnSpPr>
            <p:spPr>
              <a:xfrm flipV="1">
                <a:off x="8895" y="369"/>
                <a:ext cx="0" cy="329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84" name="组合 83"/>
            <p:cNvGrpSpPr/>
            <p:nvPr/>
          </p:nvGrpSpPr>
          <p:grpSpPr>
            <a:xfrm>
              <a:off x="14844" y="3460"/>
              <a:ext cx="1744" cy="342"/>
              <a:chOff x="7358" y="369"/>
              <a:chExt cx="2019" cy="342"/>
            </a:xfrm>
          </p:grpSpPr>
          <p:cxnSp>
            <p:nvCxnSpPr>
              <p:cNvPr id="85" name="直接连接符 84"/>
              <p:cNvCxnSpPr/>
              <p:nvPr/>
            </p:nvCxnSpPr>
            <p:spPr>
              <a:xfrm>
                <a:off x="7358" y="698"/>
                <a:ext cx="2019" cy="0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 flipV="1">
                <a:off x="7385" y="383"/>
                <a:ext cx="0" cy="329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 flipV="1">
                <a:off x="7956" y="369"/>
                <a:ext cx="0" cy="329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flipV="1">
                <a:off x="9377" y="369"/>
                <a:ext cx="0" cy="329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/>
              <p:nvPr/>
            </p:nvCxnSpPr>
            <p:spPr>
              <a:xfrm flipV="1">
                <a:off x="8412" y="369"/>
                <a:ext cx="0" cy="329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/>
              <p:nvPr/>
            </p:nvCxnSpPr>
            <p:spPr>
              <a:xfrm flipV="1">
                <a:off x="8895" y="369"/>
                <a:ext cx="0" cy="329"/>
              </a:xfrm>
              <a:prstGeom prst="line">
                <a:avLst/>
              </a:prstGeom>
              <a:ln w="38100"/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" name="组合 91"/>
          <p:cNvGrpSpPr/>
          <p:nvPr/>
        </p:nvGrpSpPr>
        <p:grpSpPr>
          <a:xfrm rot="5820000">
            <a:off x="9873615" y="4610735"/>
            <a:ext cx="551815" cy="217170"/>
            <a:chOff x="7358" y="369"/>
            <a:chExt cx="2019" cy="342"/>
          </a:xfrm>
        </p:grpSpPr>
        <p:cxnSp>
          <p:nvCxnSpPr>
            <p:cNvPr id="93" name="直接连接符 92"/>
            <p:cNvCxnSpPr/>
            <p:nvPr/>
          </p:nvCxnSpPr>
          <p:spPr>
            <a:xfrm>
              <a:off x="7358" y="698"/>
              <a:ext cx="2019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 flipV="1">
              <a:off x="7385" y="383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7956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 flipV="1">
              <a:off x="9377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 flipV="1">
              <a:off x="8412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 flipV="1">
              <a:off x="8895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9" name="组合 98"/>
          <p:cNvGrpSpPr/>
          <p:nvPr/>
        </p:nvGrpSpPr>
        <p:grpSpPr>
          <a:xfrm rot="19020000">
            <a:off x="9062085" y="1086485"/>
            <a:ext cx="632460" cy="217170"/>
            <a:chOff x="7358" y="369"/>
            <a:chExt cx="2019" cy="342"/>
          </a:xfrm>
        </p:grpSpPr>
        <p:cxnSp>
          <p:nvCxnSpPr>
            <p:cNvPr id="100" name="直接连接符 99"/>
            <p:cNvCxnSpPr/>
            <p:nvPr/>
          </p:nvCxnSpPr>
          <p:spPr>
            <a:xfrm>
              <a:off x="7358" y="698"/>
              <a:ext cx="2019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7385" y="383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7956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9377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8412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8895" y="369"/>
              <a:ext cx="0" cy="329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6" name="文本框 105"/>
          <p:cNvSpPr txBox="1"/>
          <p:nvPr/>
        </p:nvSpPr>
        <p:spPr>
          <a:xfrm>
            <a:off x="9630411" y="100965"/>
            <a:ext cx="2479039" cy="860424"/>
          </a:xfrm>
          <a:prstGeom prst="wedgeRectCallout">
            <a:avLst>
              <a:gd name="adj1" fmla="val -55993"/>
              <a:gd name="adj2" fmla="val 8476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25000"/>
              </a:lnSpc>
            </a:pPr>
            <a:r>
              <a:rPr lang="zh-CN" altLang="en-US" sz="2000" b="1"/>
              <a:t>北海</a:t>
            </a:r>
            <a:r>
              <a:rPr lang="en-US" altLang="zh-CN" sz="2000" b="1"/>
              <a:t>—</a:t>
            </a:r>
            <a:r>
              <a:rPr lang="zh-CN" altLang="en-US" sz="2000" b="1"/>
              <a:t>波罗的海运河</a:t>
            </a:r>
            <a:endParaRPr lang="zh-CN" altLang="en-US" sz="2000" b="1"/>
          </a:p>
          <a:p>
            <a:pPr algn="ctr" fontAlgn="auto">
              <a:lnSpc>
                <a:spcPct val="125000"/>
              </a:lnSpc>
            </a:pPr>
            <a:r>
              <a:rPr lang="zh-CN" altLang="en-US" sz="2000" b="1"/>
              <a:t>（基尔运河）</a:t>
            </a:r>
            <a:endParaRPr lang="zh-CN" altLang="en-US" sz="2000" b="1"/>
          </a:p>
        </p:txBody>
      </p:sp>
      <p:sp>
        <p:nvSpPr>
          <p:cNvPr id="107" name="文本框 106"/>
          <p:cNvSpPr txBox="1"/>
          <p:nvPr/>
        </p:nvSpPr>
        <p:spPr>
          <a:xfrm>
            <a:off x="8963661" y="2503805"/>
            <a:ext cx="1203959" cy="475614"/>
          </a:xfrm>
          <a:prstGeom prst="wedgeRectCallout">
            <a:avLst>
              <a:gd name="adj1" fmla="val -25158"/>
              <a:gd name="adj2" fmla="val -6762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25000"/>
              </a:lnSpc>
            </a:pPr>
            <a:r>
              <a:rPr lang="zh-CN" sz="2000" b="1"/>
              <a:t>中部运河</a:t>
            </a:r>
            <a:endParaRPr lang="zh-CN" sz="2000" b="1"/>
          </a:p>
        </p:txBody>
      </p:sp>
      <p:sp>
        <p:nvSpPr>
          <p:cNvPr id="108" name="文本框 107"/>
          <p:cNvSpPr txBox="1"/>
          <p:nvPr/>
        </p:nvSpPr>
        <p:spPr>
          <a:xfrm>
            <a:off x="10397491" y="4302125"/>
            <a:ext cx="1711959" cy="860424"/>
          </a:xfrm>
          <a:prstGeom prst="wedgeRectCallout">
            <a:avLst>
              <a:gd name="adj1" fmla="val -58048"/>
              <a:gd name="adj2" fmla="val -1760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25000"/>
              </a:lnSpc>
            </a:pPr>
            <a:r>
              <a:rPr lang="zh-CN" sz="2000" b="1"/>
              <a:t>莱茵</a:t>
            </a:r>
            <a:r>
              <a:rPr lang="en-US" altLang="zh-CN" sz="2000" b="1"/>
              <a:t>—</a:t>
            </a:r>
            <a:r>
              <a:rPr lang="zh-CN" altLang="en-US" sz="2000" b="1"/>
              <a:t>美因</a:t>
            </a:r>
            <a:r>
              <a:rPr lang="en-US" altLang="zh-CN" sz="2000" b="1"/>
              <a:t>—</a:t>
            </a:r>
            <a:endParaRPr lang="en-US" altLang="zh-CN" sz="2000" b="1"/>
          </a:p>
          <a:p>
            <a:pPr algn="ctr" fontAlgn="auto">
              <a:lnSpc>
                <a:spcPct val="125000"/>
              </a:lnSpc>
            </a:pPr>
            <a:r>
              <a:rPr lang="zh-CN" altLang="en-US" sz="2000" b="1"/>
              <a:t>多瑙运河</a:t>
            </a:r>
            <a:endParaRPr lang="zh-CN" altLang="en-US" sz="2000" b="1"/>
          </a:p>
        </p:txBody>
      </p:sp>
      <p:pic>
        <p:nvPicPr>
          <p:cNvPr id="130" name="图片 129"/>
          <p:cNvPicPr/>
          <p:nvPr/>
        </p:nvPicPr>
        <p:blipFill>
          <a:blip r:embed="rId3"/>
          <a:stretch>
            <a:fillRect/>
          </a:stretch>
        </p:blipFill>
        <p:spPr>
          <a:xfrm>
            <a:off x="110490" y="901700"/>
            <a:ext cx="5293995" cy="3771900"/>
          </a:xfrm>
          <a:prstGeom prst="rect">
            <a:avLst/>
          </a:prstGeom>
          <a:noFill/>
          <a:ln w="9525">
            <a:solidFill>
              <a:schemeClr val="accent3">
                <a:lumMod val="60000"/>
                <a:lumOff val="40000"/>
              </a:schemeClr>
            </a:solidFill>
          </a:ln>
        </p:spPr>
      </p:pic>
      <p:pic>
        <p:nvPicPr>
          <p:cNvPr id="131" name="图片 130"/>
          <p:cNvPicPr/>
          <p:nvPr/>
        </p:nvPicPr>
        <p:blipFill>
          <a:blip r:embed="rId4"/>
          <a:stretch>
            <a:fillRect/>
          </a:stretch>
        </p:blipFill>
        <p:spPr>
          <a:xfrm>
            <a:off x="5404485" y="901700"/>
            <a:ext cx="2172335" cy="3771900"/>
          </a:xfrm>
          <a:prstGeom prst="rect">
            <a:avLst/>
          </a:prstGeom>
          <a:noFill/>
          <a:ln w="9525">
            <a:solidFill>
              <a:schemeClr val="accent3">
                <a:lumMod val="60000"/>
                <a:lumOff val="40000"/>
              </a:schemeClr>
            </a:solidFill>
          </a:ln>
        </p:spPr>
      </p:pic>
      <p:sp>
        <p:nvSpPr>
          <p:cNvPr id="109" name="文本框 108"/>
          <p:cNvSpPr txBox="1"/>
          <p:nvPr/>
        </p:nvSpPr>
        <p:spPr>
          <a:xfrm>
            <a:off x="188595" y="5100320"/>
            <a:ext cx="7239000" cy="1198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 b="1"/>
              <a:t>基尔运河的修建连接</a:t>
            </a:r>
            <a:r>
              <a:rPr lang="zh-CN" altLang="en-US" sz="2400" b="1">
                <a:solidFill>
                  <a:srgbClr val="FF0000"/>
                </a:solidFill>
              </a:rPr>
              <a:t>北海</a:t>
            </a:r>
            <a:r>
              <a:rPr lang="zh-CN" altLang="en-US" sz="2400" b="1"/>
              <a:t>与</a:t>
            </a:r>
            <a:r>
              <a:rPr lang="zh-CN" altLang="en-US" sz="2400" b="1">
                <a:solidFill>
                  <a:srgbClr val="FF0000"/>
                </a:solidFill>
              </a:rPr>
              <a:t>波罗的海</a:t>
            </a:r>
            <a:r>
              <a:rPr lang="zh-CN" altLang="en-US" sz="2400" b="1"/>
              <a:t>，</a:t>
            </a:r>
            <a:r>
              <a:rPr lang="zh-CN" altLang="en-US" sz="2400" b="1">
                <a:solidFill>
                  <a:srgbClr val="FF0000"/>
                </a:solidFill>
              </a:rPr>
              <a:t>缩短了</a:t>
            </a:r>
            <a:r>
              <a:rPr lang="zh-CN" altLang="en-US" sz="2400" b="1"/>
              <a:t>波罗的海沿岸国家</a:t>
            </a:r>
            <a:r>
              <a:rPr lang="zh-CN" altLang="en-US" sz="2400" b="1">
                <a:solidFill>
                  <a:srgbClr val="FF0000"/>
                </a:solidFill>
              </a:rPr>
              <a:t>通往大西洋</a:t>
            </a:r>
            <a:r>
              <a:rPr lang="zh-CN" altLang="en-US" sz="2400" b="1"/>
              <a:t>的航线长度。</a:t>
            </a:r>
            <a:endParaRPr lang="en-US" altLang="zh-CN" sz="2400" b="1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8" grpId="0" animBg="1"/>
      <p:bldP spid="66" grpId="0" animBg="1"/>
      <p:bldP spid="69" grpId="0" animBg="1"/>
      <p:bldP spid="52" grpId="0" animBg="1"/>
      <p:bldP spid="53" grpId="0" animBg="1"/>
      <p:bldP spid="54" grpId="0" animBg="1"/>
      <p:bldP spid="66" grpId="1" animBg="1"/>
      <p:bldP spid="68" grpId="1" animBg="1"/>
      <p:bldP spid="69" grpId="1" animBg="1"/>
      <p:bldP spid="106" grpId="0" animBg="1"/>
      <p:bldP spid="107" grpId="0" animBg="1"/>
      <p:bldP spid="108" grpId="0" animBg="1"/>
      <p:bldP spid="109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06120" y="748665"/>
            <a:ext cx="3792220" cy="6451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密集的</a:t>
            </a: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铁路和公路网络</a:t>
            </a:r>
            <a:endParaRPr lang="zh-CN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6120" y="2094865"/>
            <a:ext cx="3596640" cy="1198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境内河流众多，水量丰富，水流平稳，航运便利。</a:t>
            </a:r>
            <a:endParaRPr lang="zh-CN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6120" y="4561840"/>
            <a:ext cx="3596640" cy="1198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各条河流之间大多有运河相通</a:t>
            </a:r>
            <a:endParaRPr lang="zh-CN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4498340" y="2280920"/>
            <a:ext cx="76200" cy="354076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06010" y="3228975"/>
            <a:ext cx="2324735" cy="1198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四通八达的内河航运网</a:t>
            </a:r>
            <a:endParaRPr lang="zh-CN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右大括号 10"/>
          <p:cNvSpPr/>
          <p:nvPr/>
        </p:nvSpPr>
        <p:spPr>
          <a:xfrm>
            <a:off x="7562215" y="990600"/>
            <a:ext cx="76200" cy="4831080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833995" y="2675255"/>
            <a:ext cx="1487170" cy="175323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便利的交通运输条件</a:t>
            </a:r>
            <a:endParaRPr lang="zh-CN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虚尾箭头 12"/>
          <p:cNvSpPr/>
          <p:nvPr/>
        </p:nvSpPr>
        <p:spPr>
          <a:xfrm>
            <a:off x="9443085" y="3293745"/>
            <a:ext cx="767715" cy="671195"/>
          </a:xfrm>
          <a:prstGeom prst="striped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394315" y="1852930"/>
            <a:ext cx="915035" cy="341503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3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工业强国</a:t>
            </a:r>
            <a:endParaRPr lang="zh-CN" altLang="en-US" sz="3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5" grpId="0" bldLvl="0" animBg="1"/>
      <p:bldP spid="8" grpId="0" animBg="1"/>
      <p:bldP spid="9" grpId="0" bldLvl="0" animBg="1"/>
      <p:bldP spid="11" grpId="0" animBg="1"/>
      <p:bldP spid="12" grpId="0" bldLvl="0" animBg="1"/>
      <p:bldP spid="13" grpId="0" bldLvl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发达的工业技术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4" name="图片 133"/>
          <p:cNvPicPr/>
          <p:nvPr/>
        </p:nvPicPr>
        <p:blipFill>
          <a:blip r:embed="rId1"/>
          <a:srcRect b="7726"/>
          <a:stretch>
            <a:fillRect/>
          </a:stretch>
        </p:blipFill>
        <p:spPr>
          <a:xfrm>
            <a:off x="3872230" y="69215"/>
            <a:ext cx="5241925" cy="32308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5" name="图片 134"/>
          <p:cNvPicPr/>
          <p:nvPr/>
        </p:nvPicPr>
        <p:blipFill>
          <a:blip r:embed="rId2"/>
          <a:stretch>
            <a:fillRect/>
          </a:stretch>
        </p:blipFill>
        <p:spPr>
          <a:xfrm>
            <a:off x="74930" y="3775075"/>
            <a:ext cx="3237230" cy="2971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6" name="图片 135"/>
          <p:cNvPicPr/>
          <p:nvPr/>
        </p:nvPicPr>
        <p:blipFill>
          <a:blip r:embed="rId3"/>
          <a:stretch>
            <a:fillRect/>
          </a:stretch>
        </p:blipFill>
        <p:spPr>
          <a:xfrm>
            <a:off x="8530590" y="3851910"/>
            <a:ext cx="3661410" cy="2580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7" name="图片 136"/>
          <p:cNvPicPr/>
          <p:nvPr/>
        </p:nvPicPr>
        <p:blipFill>
          <a:blip r:embed="rId4"/>
          <a:stretch>
            <a:fillRect/>
          </a:stretch>
        </p:blipFill>
        <p:spPr>
          <a:xfrm>
            <a:off x="3726815" y="3816350"/>
            <a:ext cx="4389120" cy="2616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9114155" y="871855"/>
            <a:ext cx="30181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一辆汽车的</a:t>
            </a:r>
            <a:endParaRPr lang="zh-CN" altLang="en-US" sz="2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诞生之旅</a:t>
            </a:r>
            <a:endParaRPr lang="zh-CN" altLang="en-US" sz="2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849630" y="3286760"/>
            <a:ext cx="5372100" cy="46228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6570345" y="3314065"/>
            <a:ext cx="187960" cy="50419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758305" y="3265805"/>
            <a:ext cx="4032885" cy="509270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4930" y="3775075"/>
            <a:ext cx="201930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+mn-ea"/>
              </a:rPr>
              <a:t>机械制造工业</a:t>
            </a:r>
            <a:endParaRPr lang="zh-CN" altLang="en-US" sz="2400" b="1">
              <a:latin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530590" y="3851910"/>
            <a:ext cx="140716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+mn-ea"/>
              </a:rPr>
              <a:t>石油工业</a:t>
            </a:r>
            <a:endParaRPr lang="zh-CN" altLang="en-US" sz="2400" b="1"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26815" y="3851910"/>
            <a:ext cx="201930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+mn-ea"/>
              </a:rPr>
              <a:t>电子电器工业</a:t>
            </a:r>
            <a:endParaRPr lang="zh-CN" altLang="en-US" sz="2400" b="1"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72230" y="69215"/>
            <a:ext cx="140716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+mn-ea"/>
              </a:rPr>
              <a:t>汽车工业</a:t>
            </a:r>
            <a:endParaRPr lang="zh-CN" altLang="en-US" sz="2400" b="1">
              <a:latin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/>
      <p:bldP spid="17" grpId="0" bldLvl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发达的工业技术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contrast="24000"/>
          </a:blip>
          <a:srcRect t="238"/>
          <a:stretch>
            <a:fillRect/>
          </a:stretch>
        </p:blipFill>
        <p:spPr>
          <a:xfrm>
            <a:off x="6003925" y="1822450"/>
            <a:ext cx="6188075" cy="5035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531495"/>
            <a:ext cx="6064250" cy="45231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德国的机械制造工业主要分布在哪些城市？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德国的电子电器工业主要分布在哪些城市？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德国的石油加工业主要分布在哪些城市？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0020" y="1196340"/>
            <a:ext cx="58432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汉堡、埃森、科隆、斯图加特、慕尼黑、开姆尼茨、德累斯顿、柏林、莱比锡、马格德堡</a:t>
            </a:r>
            <a:endParaRPr lang="zh-CN" altLang="en-US" sz="20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9395" y="4501515"/>
            <a:ext cx="40709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波恩、埃森、法兰克福、汉堡</a:t>
            </a:r>
            <a:endParaRPr lang="zh-CN" altLang="en-US" sz="20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0020" y="2779395"/>
            <a:ext cx="55962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埃森、波恩、斯图加特、慕尼黑、莱比锡、柏林、德累斯顿</a:t>
            </a:r>
            <a:endParaRPr lang="zh-CN" altLang="en-US" sz="20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51880" y="2811780"/>
            <a:ext cx="1525905" cy="3924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09030" y="3872230"/>
            <a:ext cx="1525905" cy="39243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209030" y="4264025"/>
            <a:ext cx="1525905" cy="3346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下箭头 13"/>
          <p:cNvSpPr/>
          <p:nvPr/>
        </p:nvSpPr>
        <p:spPr>
          <a:xfrm>
            <a:off x="4799965" y="4859020"/>
            <a:ext cx="506095" cy="819785"/>
          </a:xfrm>
          <a:prstGeom prst="down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下箭头 20"/>
          <p:cNvSpPr/>
          <p:nvPr/>
        </p:nvSpPr>
        <p:spPr>
          <a:xfrm>
            <a:off x="609600" y="4900295"/>
            <a:ext cx="506095" cy="819785"/>
          </a:xfrm>
          <a:prstGeom prst="down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-29845" y="5659120"/>
            <a:ext cx="6064250" cy="1198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德国的汽车工业主要分布在哪些城市？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63015" y="4941570"/>
            <a:ext cx="3389630" cy="6451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便利的交通运输条件</a:t>
            </a:r>
            <a:endParaRPr lang="zh-CN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39395" y="6332855"/>
            <a:ext cx="5005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科隆、斯图加特、慕尼黑、沃尔夫斯堡</a:t>
            </a:r>
            <a:endParaRPr lang="zh-CN" altLang="en-US" sz="20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034405" y="3094990"/>
            <a:ext cx="1691640" cy="38354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271635" y="3562985"/>
            <a:ext cx="1299845" cy="45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7677785" y="4370070"/>
            <a:ext cx="1299845" cy="45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8868410" y="5840095"/>
            <a:ext cx="1299845" cy="45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9902825" y="6106160"/>
            <a:ext cx="1299845" cy="45783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292215" y="-52070"/>
            <a:ext cx="589978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6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想一想：德国的工业及分布有何特点？</a:t>
            </a:r>
            <a:endParaRPr lang="zh-CN" altLang="en-US" sz="26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56045" y="553085"/>
            <a:ext cx="5345430" cy="6451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工业部门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齐全，重工业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处于支配地位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8684260" y="4158615"/>
            <a:ext cx="636270" cy="567055"/>
          </a:xfrm>
          <a:custGeom>
            <a:avLst/>
            <a:gdLst>
              <a:gd name="connisteX0" fmla="*/ 86995 w 636270"/>
              <a:gd name="connsiteY0" fmla="*/ 60960 h 567055"/>
              <a:gd name="connisteX1" fmla="*/ 531495 w 636270"/>
              <a:gd name="connsiteY1" fmla="*/ 0 h 567055"/>
              <a:gd name="connisteX2" fmla="*/ 636270 w 636270"/>
              <a:gd name="connsiteY2" fmla="*/ 34925 h 567055"/>
              <a:gd name="connisteX3" fmla="*/ 619125 w 636270"/>
              <a:gd name="connsiteY3" fmla="*/ 156845 h 567055"/>
              <a:gd name="connisteX4" fmla="*/ 383540 w 636270"/>
              <a:gd name="connsiteY4" fmla="*/ 270510 h 567055"/>
              <a:gd name="connisteX5" fmla="*/ 348615 w 636270"/>
              <a:gd name="connsiteY5" fmla="*/ 392430 h 567055"/>
              <a:gd name="connisteX6" fmla="*/ 269875 w 636270"/>
              <a:gd name="connsiteY6" fmla="*/ 506095 h 567055"/>
              <a:gd name="connisteX7" fmla="*/ 156845 w 636270"/>
              <a:gd name="connsiteY7" fmla="*/ 567055 h 567055"/>
              <a:gd name="connisteX8" fmla="*/ 0 w 636270"/>
              <a:gd name="connsiteY8" fmla="*/ 462280 h 567055"/>
              <a:gd name="connisteX9" fmla="*/ 26035 w 636270"/>
              <a:gd name="connsiteY9" fmla="*/ 121920 h 567055"/>
              <a:gd name="connisteX10" fmla="*/ 86995 w 636270"/>
              <a:gd name="connsiteY10" fmla="*/ 60960 h 56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36270" h="567055">
                <a:moveTo>
                  <a:pt x="86995" y="60960"/>
                </a:moveTo>
                <a:lnTo>
                  <a:pt x="531495" y="0"/>
                </a:lnTo>
                <a:lnTo>
                  <a:pt x="636270" y="34925"/>
                </a:lnTo>
                <a:lnTo>
                  <a:pt x="619125" y="156845"/>
                </a:lnTo>
                <a:lnTo>
                  <a:pt x="383540" y="270510"/>
                </a:lnTo>
                <a:lnTo>
                  <a:pt x="348615" y="392430"/>
                </a:lnTo>
                <a:lnTo>
                  <a:pt x="269875" y="506095"/>
                </a:lnTo>
                <a:lnTo>
                  <a:pt x="156845" y="567055"/>
                </a:lnTo>
                <a:lnTo>
                  <a:pt x="0" y="462280"/>
                </a:lnTo>
                <a:lnTo>
                  <a:pt x="26035" y="121920"/>
                </a:lnTo>
                <a:lnTo>
                  <a:pt x="86995" y="6096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>
            <a:stCxn id="37" idx="0"/>
          </p:cNvCxnSpPr>
          <p:nvPr/>
        </p:nvCxnSpPr>
        <p:spPr>
          <a:xfrm flipH="1" flipV="1">
            <a:off x="8473440" y="3216910"/>
            <a:ext cx="297815" cy="100266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7765415" y="2743835"/>
            <a:ext cx="1211580" cy="4603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鲁尔区</a:t>
            </a:r>
            <a:endParaRPr lang="zh-CN" altLang="en-US" sz="2400" b="1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456045" y="1196340"/>
            <a:ext cx="5345430" cy="119888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大分散：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众多工业城市遍布全国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l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小集中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：著名工业区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/>
      <p:bldP spid="9" grpId="0" animBg="1"/>
      <p:bldP spid="8" grpId="0"/>
      <p:bldP spid="11" grpId="0" animBg="1"/>
      <p:bldP spid="5" grpId="0"/>
      <p:bldP spid="1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24" grpId="0"/>
      <p:bldP spid="21" grpId="0" bldLvl="0" animBg="1"/>
      <p:bldP spid="23" grpId="0" bldLvl="0" animBg="1"/>
      <p:bldP spid="14" grpId="0" bldLvl="0" animBg="1"/>
      <p:bldP spid="22" grpId="0" bldLvl="0" animBg="1"/>
      <p:bldP spid="35" grpId="0"/>
      <p:bldP spid="36" grpId="0" bldLvl="0" animBg="1"/>
      <p:bldP spid="37" grpId="0" animBg="1"/>
      <p:bldP spid="39" grpId="0" bldLvl="0" animBg="1"/>
      <p:bldP spid="4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发达的工业技术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lum contrast="24000"/>
          </a:blip>
          <a:srcRect t="238"/>
          <a:stretch>
            <a:fillRect/>
          </a:stretch>
        </p:blipFill>
        <p:spPr>
          <a:xfrm>
            <a:off x="0" y="590550"/>
            <a:ext cx="4855210" cy="39509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53130" y="-52070"/>
            <a:ext cx="1249680" cy="52197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鲁尔区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584450"/>
            <a:ext cx="7315200" cy="42735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907540" y="2248535"/>
            <a:ext cx="846455" cy="8464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299970" y="3094990"/>
            <a:ext cx="2476500" cy="2048510"/>
            <a:chOff x="3622" y="4874"/>
            <a:chExt cx="3900" cy="3226"/>
          </a:xfrm>
        </p:grpSpPr>
        <p:cxnSp>
          <p:nvCxnSpPr>
            <p:cNvPr id="16" name="直接连接符 15"/>
            <p:cNvCxnSpPr>
              <a:stCxn id="15" idx="2"/>
            </p:cNvCxnSpPr>
            <p:nvPr/>
          </p:nvCxnSpPr>
          <p:spPr>
            <a:xfrm flipH="1">
              <a:off x="3664" y="4874"/>
              <a:ext cx="7" cy="322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3622" y="8032"/>
              <a:ext cx="3901" cy="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4876165" y="-48260"/>
            <a:ext cx="731583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6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想一想：为什么鲁尔区能成为德国著名的工业区</a:t>
            </a:r>
            <a:endParaRPr lang="zh-CN" altLang="en-US" sz="26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4881880" y="2824480"/>
            <a:ext cx="1480820" cy="3043555"/>
          </a:xfrm>
          <a:custGeom>
            <a:avLst/>
            <a:gdLst>
              <a:gd name="connisteX0" fmla="*/ 0 w 1480833"/>
              <a:gd name="connsiteY0" fmla="*/ 0 h 3043555"/>
              <a:gd name="connisteX1" fmla="*/ 78105 w 1480833"/>
              <a:gd name="connsiteY1" fmla="*/ 86995 h 3043555"/>
              <a:gd name="connisteX2" fmla="*/ 86995 w 1480833"/>
              <a:gd name="connsiteY2" fmla="*/ 252730 h 3043555"/>
              <a:gd name="connisteX3" fmla="*/ 322580 w 1480833"/>
              <a:gd name="connsiteY3" fmla="*/ 270510 h 3043555"/>
              <a:gd name="connisteX4" fmla="*/ 453390 w 1480833"/>
              <a:gd name="connsiteY4" fmla="*/ 322580 h 3043555"/>
              <a:gd name="connisteX5" fmla="*/ 549275 w 1480833"/>
              <a:gd name="connsiteY5" fmla="*/ 331470 h 3043555"/>
              <a:gd name="connisteX6" fmla="*/ 671195 w 1480833"/>
              <a:gd name="connsiteY6" fmla="*/ 374650 h 3043555"/>
              <a:gd name="connisteX7" fmla="*/ 723900 w 1480833"/>
              <a:gd name="connsiteY7" fmla="*/ 523240 h 3043555"/>
              <a:gd name="connisteX8" fmla="*/ 680085 w 1480833"/>
              <a:gd name="connsiteY8" fmla="*/ 654050 h 3043555"/>
              <a:gd name="connisteX9" fmla="*/ 741045 w 1480833"/>
              <a:gd name="connsiteY9" fmla="*/ 775970 h 3043555"/>
              <a:gd name="connisteX10" fmla="*/ 749935 w 1480833"/>
              <a:gd name="connsiteY10" fmla="*/ 880745 h 3043555"/>
              <a:gd name="connisteX11" fmla="*/ 819785 w 1480833"/>
              <a:gd name="connsiteY11" fmla="*/ 1020445 h 3043555"/>
              <a:gd name="connisteX12" fmla="*/ 1020445 w 1480833"/>
              <a:gd name="connsiteY12" fmla="*/ 976630 h 3043555"/>
              <a:gd name="connisteX13" fmla="*/ 1177290 w 1480833"/>
              <a:gd name="connsiteY13" fmla="*/ 1028700 h 3043555"/>
              <a:gd name="connisteX14" fmla="*/ 1168400 w 1480833"/>
              <a:gd name="connsiteY14" fmla="*/ 1255395 h 3043555"/>
              <a:gd name="connisteX15" fmla="*/ 1290320 w 1480833"/>
              <a:gd name="connsiteY15" fmla="*/ 1456055 h 3043555"/>
              <a:gd name="connisteX16" fmla="*/ 1360170 w 1480833"/>
              <a:gd name="connsiteY16" fmla="*/ 1525905 h 3043555"/>
              <a:gd name="connisteX17" fmla="*/ 1247140 w 1480833"/>
              <a:gd name="connsiteY17" fmla="*/ 1682750 h 3043555"/>
              <a:gd name="connisteX18" fmla="*/ 1334135 w 1480833"/>
              <a:gd name="connsiteY18" fmla="*/ 1901190 h 3043555"/>
              <a:gd name="connisteX19" fmla="*/ 1343025 w 1480833"/>
              <a:gd name="connsiteY19" fmla="*/ 2153920 h 3043555"/>
              <a:gd name="connisteX20" fmla="*/ 1403985 w 1480833"/>
              <a:gd name="connsiteY20" fmla="*/ 2302510 h 3043555"/>
              <a:gd name="connisteX21" fmla="*/ 1473835 w 1480833"/>
              <a:gd name="connsiteY21" fmla="*/ 2511425 h 3043555"/>
              <a:gd name="connisteX22" fmla="*/ 1255395 w 1480833"/>
              <a:gd name="connsiteY22" fmla="*/ 2660015 h 3043555"/>
              <a:gd name="connisteX23" fmla="*/ 1098550 w 1480833"/>
              <a:gd name="connsiteY23" fmla="*/ 2668270 h 3043555"/>
              <a:gd name="connisteX24" fmla="*/ 1054735 w 1480833"/>
              <a:gd name="connsiteY24" fmla="*/ 2860040 h 3043555"/>
              <a:gd name="connisteX25" fmla="*/ 1316355 w 1480833"/>
              <a:gd name="connsiteY25" fmla="*/ 2912745 h 3043555"/>
              <a:gd name="connisteX26" fmla="*/ 1438910 w 1480833"/>
              <a:gd name="connsiteY26" fmla="*/ 3043555 h 30435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</a:cxnLst>
            <a:rect l="l" t="t" r="r" b="b"/>
            <a:pathLst>
              <a:path w="1480834" h="3043555">
                <a:moveTo>
                  <a:pt x="0" y="0"/>
                </a:moveTo>
                <a:cubicBezTo>
                  <a:pt x="15240" y="13970"/>
                  <a:pt x="60960" y="36195"/>
                  <a:pt x="78105" y="86995"/>
                </a:cubicBezTo>
                <a:cubicBezTo>
                  <a:pt x="95250" y="137795"/>
                  <a:pt x="38100" y="215900"/>
                  <a:pt x="86995" y="252730"/>
                </a:cubicBezTo>
                <a:cubicBezTo>
                  <a:pt x="135890" y="289560"/>
                  <a:pt x="249555" y="256540"/>
                  <a:pt x="322580" y="270510"/>
                </a:cubicBezTo>
                <a:cubicBezTo>
                  <a:pt x="395605" y="284480"/>
                  <a:pt x="408305" y="310515"/>
                  <a:pt x="453390" y="322580"/>
                </a:cubicBezTo>
                <a:cubicBezTo>
                  <a:pt x="498475" y="334645"/>
                  <a:pt x="505460" y="321310"/>
                  <a:pt x="549275" y="331470"/>
                </a:cubicBezTo>
                <a:cubicBezTo>
                  <a:pt x="593090" y="341630"/>
                  <a:pt x="636270" y="336550"/>
                  <a:pt x="671195" y="374650"/>
                </a:cubicBezTo>
                <a:cubicBezTo>
                  <a:pt x="706120" y="412750"/>
                  <a:pt x="721995" y="467360"/>
                  <a:pt x="723900" y="523240"/>
                </a:cubicBezTo>
                <a:cubicBezTo>
                  <a:pt x="725805" y="579120"/>
                  <a:pt x="676910" y="603250"/>
                  <a:pt x="680085" y="654050"/>
                </a:cubicBezTo>
                <a:cubicBezTo>
                  <a:pt x="683260" y="704850"/>
                  <a:pt x="727075" y="730885"/>
                  <a:pt x="741045" y="775970"/>
                </a:cubicBezTo>
                <a:cubicBezTo>
                  <a:pt x="755015" y="821055"/>
                  <a:pt x="734060" y="831850"/>
                  <a:pt x="749935" y="880745"/>
                </a:cubicBezTo>
                <a:cubicBezTo>
                  <a:pt x="765810" y="929640"/>
                  <a:pt x="765810" y="1001395"/>
                  <a:pt x="819785" y="1020445"/>
                </a:cubicBezTo>
                <a:cubicBezTo>
                  <a:pt x="873760" y="1039495"/>
                  <a:pt x="948690" y="974725"/>
                  <a:pt x="1020445" y="976630"/>
                </a:cubicBezTo>
                <a:cubicBezTo>
                  <a:pt x="1092200" y="978535"/>
                  <a:pt x="1147445" y="972820"/>
                  <a:pt x="1177290" y="1028700"/>
                </a:cubicBezTo>
                <a:cubicBezTo>
                  <a:pt x="1207135" y="1084580"/>
                  <a:pt x="1145540" y="1169670"/>
                  <a:pt x="1168400" y="1255395"/>
                </a:cubicBezTo>
                <a:cubicBezTo>
                  <a:pt x="1191260" y="1341120"/>
                  <a:pt x="1252220" y="1402080"/>
                  <a:pt x="1290320" y="1456055"/>
                </a:cubicBezTo>
                <a:cubicBezTo>
                  <a:pt x="1328420" y="1510030"/>
                  <a:pt x="1369060" y="1480820"/>
                  <a:pt x="1360170" y="1525905"/>
                </a:cubicBezTo>
                <a:cubicBezTo>
                  <a:pt x="1351280" y="1570990"/>
                  <a:pt x="1252220" y="1607820"/>
                  <a:pt x="1247140" y="1682750"/>
                </a:cubicBezTo>
                <a:cubicBezTo>
                  <a:pt x="1242060" y="1757680"/>
                  <a:pt x="1315085" y="1807210"/>
                  <a:pt x="1334135" y="1901190"/>
                </a:cubicBezTo>
                <a:cubicBezTo>
                  <a:pt x="1353185" y="1995170"/>
                  <a:pt x="1329055" y="2073910"/>
                  <a:pt x="1343025" y="2153920"/>
                </a:cubicBezTo>
                <a:cubicBezTo>
                  <a:pt x="1356995" y="2233930"/>
                  <a:pt x="1377950" y="2230755"/>
                  <a:pt x="1403985" y="2302510"/>
                </a:cubicBezTo>
                <a:cubicBezTo>
                  <a:pt x="1430020" y="2374265"/>
                  <a:pt x="1503680" y="2439670"/>
                  <a:pt x="1473835" y="2511425"/>
                </a:cubicBezTo>
                <a:cubicBezTo>
                  <a:pt x="1443990" y="2583180"/>
                  <a:pt x="1330325" y="2628900"/>
                  <a:pt x="1255395" y="2660015"/>
                </a:cubicBezTo>
                <a:cubicBezTo>
                  <a:pt x="1180465" y="2691130"/>
                  <a:pt x="1138555" y="2628265"/>
                  <a:pt x="1098550" y="2668270"/>
                </a:cubicBezTo>
                <a:cubicBezTo>
                  <a:pt x="1058545" y="2708275"/>
                  <a:pt x="1010920" y="2811145"/>
                  <a:pt x="1054735" y="2860040"/>
                </a:cubicBezTo>
                <a:cubicBezTo>
                  <a:pt x="1098550" y="2908935"/>
                  <a:pt x="1239520" y="2875915"/>
                  <a:pt x="1316355" y="2912745"/>
                </a:cubicBezTo>
                <a:cubicBezTo>
                  <a:pt x="1393190" y="2949575"/>
                  <a:pt x="1419860" y="3018155"/>
                  <a:pt x="1438910" y="3043555"/>
                </a:cubicBezTo>
              </a:path>
            </a:pathLst>
          </a:cu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038725" y="3477895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莱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27040" y="408559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茵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10200" y="5198110"/>
            <a:ext cx="540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河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33950" y="1268730"/>
            <a:ext cx="3370580" cy="1328584"/>
          </a:xfrm>
          <a:prstGeom prst="wedgeRoundRectCallout">
            <a:avLst>
              <a:gd name="adj1" fmla="val -47750"/>
              <a:gd name="adj2" fmla="val 8632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地处德国西部莱茵河下游，水资源丰富。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61020" y="6351905"/>
            <a:ext cx="1177290" cy="5060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040620" y="6033770"/>
            <a:ext cx="1586230" cy="5060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8675370" y="1331595"/>
            <a:ext cx="2847975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便利的水陆运输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" name="直接箭头连接符 41"/>
          <p:cNvCxnSpPr>
            <a:stCxn id="41" idx="2"/>
          </p:cNvCxnSpPr>
          <p:nvPr/>
        </p:nvCxnSpPr>
        <p:spPr>
          <a:xfrm flipH="1">
            <a:off x="8788400" y="1791970"/>
            <a:ext cx="1311275" cy="14516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9826625" y="1791970"/>
            <a:ext cx="273050" cy="13296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10091420" y="1804670"/>
            <a:ext cx="479425" cy="21456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 rot="19020000">
            <a:off x="8838565" y="2039620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</a:rPr>
              <a:t>铁路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 rot="300000">
            <a:off x="9277985" y="3117215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</a:rPr>
              <a:t>水路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 rot="4680000">
            <a:off x="10202545" y="2335530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</a:rPr>
              <a:t>公路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038725" y="5959475"/>
            <a:ext cx="1273175" cy="898525"/>
          </a:xfrm>
          <a:prstGeom prst="rect">
            <a:avLst/>
          </a:prstGeom>
          <a:noFill/>
          <a:ln w="38100" cmpd="sng">
            <a:solidFill>
              <a:srgbClr val="C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6421755" y="5959475"/>
            <a:ext cx="1525905" cy="898525"/>
          </a:xfrm>
          <a:prstGeom prst="rect">
            <a:avLst/>
          </a:prstGeom>
          <a:noFill/>
          <a:ln w="38100" cmpd="sng">
            <a:solidFill>
              <a:srgbClr val="C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8157845" y="5959475"/>
            <a:ext cx="1525905" cy="392430"/>
          </a:xfrm>
          <a:prstGeom prst="rect">
            <a:avLst/>
          </a:prstGeom>
          <a:noFill/>
          <a:ln w="38100" cmpd="sng">
            <a:solidFill>
              <a:srgbClr val="C0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1214755" y="5521325"/>
            <a:ext cx="3370580" cy="1328584"/>
          </a:xfrm>
          <a:prstGeom prst="wedgeRoundRectCallout">
            <a:avLst>
              <a:gd name="adj1" fmla="val 60908"/>
              <a:gd name="adj2" fmla="val 1806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煤炭资源丰富，工业部门齐全。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9592310" y="4155440"/>
            <a:ext cx="1125220" cy="497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558530" y="5057775"/>
            <a:ext cx="1125220" cy="49720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9941560" y="5222875"/>
            <a:ext cx="1125220" cy="645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673465" y="4311650"/>
            <a:ext cx="1125220" cy="645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7433310" y="4455160"/>
            <a:ext cx="1125220" cy="645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7778750" y="3896360"/>
            <a:ext cx="1125220" cy="645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8701405" y="3716655"/>
            <a:ext cx="1125220" cy="645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569710" y="4791075"/>
            <a:ext cx="1125220" cy="645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1668145" y="3729355"/>
            <a:ext cx="3370580" cy="1328584"/>
          </a:xfrm>
          <a:prstGeom prst="wedgeRoundRectCallout">
            <a:avLst>
              <a:gd name="adj1" fmla="val 104389"/>
              <a:gd name="adj2" fmla="val 2527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人口和城市密集，劳动力充足，接近消费市场。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080" y="4085590"/>
            <a:ext cx="13049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发展工业的条件十分优越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/>
      <p:bldP spid="20" grpId="0" animBg="1"/>
      <p:bldP spid="25" grpId="0"/>
      <p:bldP spid="31" grpId="0"/>
      <p:bldP spid="32" grpId="0"/>
      <p:bldP spid="33" grpId="0" bldLvl="0" animBg="1"/>
      <p:bldP spid="34" grpId="0" animBg="1"/>
      <p:bldP spid="40" grpId="0" animBg="1"/>
      <p:bldP spid="41" grpId="0" animBg="1"/>
      <p:bldP spid="47" grpId="0"/>
      <p:bldP spid="48" grpId="0"/>
      <p:bldP spid="49" grpId="0"/>
      <p:bldP spid="53" grpId="0" bldLvl="0" animBg="1"/>
      <p:bldP spid="50" grpId="0" animBg="1"/>
      <p:bldP spid="51" grpId="0" animBg="1"/>
      <p:bldP spid="52" grpId="0" animBg="1"/>
      <p:bldP spid="61" grpId="0" animBg="1"/>
      <p:bldP spid="55" grpId="0" animBg="1"/>
      <p:bldP spid="56" grpId="0" animBg="1"/>
      <p:bldP spid="58" grpId="0" animBg="1"/>
      <p:bldP spid="57" grpId="0" animBg="1"/>
      <p:bldP spid="54" grpId="0" animBg="1"/>
      <p:bldP spid="60" grpId="0" animBg="1"/>
      <p:bldP spid="59" grpId="0" animBg="1"/>
      <p:bldP spid="62" grpId="0" bldLvl="0" animBg="1"/>
      <p:bldP spid="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发达的工业技术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3130" y="-52070"/>
            <a:ext cx="1249680" cy="52197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鲁尔区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8" name="图片 137"/>
          <p:cNvPicPr/>
          <p:nvPr/>
        </p:nvPicPr>
        <p:blipFill>
          <a:blip r:embed="rId1"/>
          <a:stretch>
            <a:fillRect/>
          </a:stretch>
        </p:blipFill>
        <p:spPr>
          <a:xfrm>
            <a:off x="194945" y="732155"/>
            <a:ext cx="3893185" cy="2797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9" name="图片 138"/>
          <p:cNvPicPr/>
          <p:nvPr/>
        </p:nvPicPr>
        <p:blipFill>
          <a:blip r:embed="rId2"/>
          <a:stretch>
            <a:fillRect/>
          </a:stretch>
        </p:blipFill>
        <p:spPr>
          <a:xfrm>
            <a:off x="194945" y="4142105"/>
            <a:ext cx="3893185" cy="2548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194945" y="3019425"/>
            <a:ext cx="3892550" cy="175323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二战后的鲁尔区：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以煤炭、钢铁和电力为核心的典型重工业区。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49800" y="732155"/>
            <a:ext cx="3117215" cy="286131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严重的环境污染（空气、水、土壤）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科技迅速发展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产业结构调整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社会生活变迁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4087495" y="1717040"/>
            <a:ext cx="636905" cy="2179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图片 139"/>
          <p:cNvPicPr/>
          <p:nvPr/>
        </p:nvPicPr>
        <p:blipFill>
          <a:blip r:embed="rId3"/>
          <a:srcRect l="22246" r="17427"/>
          <a:stretch>
            <a:fillRect/>
          </a:stretch>
        </p:blipFill>
        <p:spPr>
          <a:xfrm>
            <a:off x="4742180" y="3716655"/>
            <a:ext cx="3124835" cy="297370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" name="直接箭头连接符 5"/>
          <p:cNvCxnSpPr>
            <a:stCxn id="3" idx="3"/>
          </p:cNvCxnSpPr>
          <p:nvPr/>
        </p:nvCxnSpPr>
        <p:spPr>
          <a:xfrm>
            <a:off x="4087495" y="3896360"/>
            <a:ext cx="663575" cy="2233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燕尾形箭头 7"/>
          <p:cNvSpPr/>
          <p:nvPr/>
        </p:nvSpPr>
        <p:spPr>
          <a:xfrm>
            <a:off x="7987030" y="732155"/>
            <a:ext cx="523875" cy="487680"/>
          </a:xfrm>
          <a:prstGeom prst="notched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燕尾形箭头 8"/>
          <p:cNvSpPr/>
          <p:nvPr/>
        </p:nvSpPr>
        <p:spPr>
          <a:xfrm>
            <a:off x="7987030" y="1887220"/>
            <a:ext cx="523875" cy="487680"/>
          </a:xfrm>
          <a:prstGeom prst="notched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燕尾形箭头 10"/>
          <p:cNvSpPr/>
          <p:nvPr/>
        </p:nvSpPr>
        <p:spPr>
          <a:xfrm>
            <a:off x="7987030" y="2955925"/>
            <a:ext cx="523875" cy="487680"/>
          </a:xfrm>
          <a:prstGeom prst="notched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燕尾形箭头 11"/>
          <p:cNvSpPr/>
          <p:nvPr/>
        </p:nvSpPr>
        <p:spPr>
          <a:xfrm>
            <a:off x="7987030" y="4024630"/>
            <a:ext cx="523875" cy="487680"/>
          </a:xfrm>
          <a:prstGeom prst="notched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燕尾形箭头 13"/>
          <p:cNvSpPr/>
          <p:nvPr/>
        </p:nvSpPr>
        <p:spPr>
          <a:xfrm>
            <a:off x="7987030" y="5093335"/>
            <a:ext cx="523875" cy="487680"/>
          </a:xfrm>
          <a:prstGeom prst="notched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燕尾形箭头 15"/>
          <p:cNvSpPr/>
          <p:nvPr/>
        </p:nvSpPr>
        <p:spPr>
          <a:xfrm>
            <a:off x="7987030" y="6066155"/>
            <a:ext cx="523875" cy="487680"/>
          </a:xfrm>
          <a:prstGeom prst="notched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1" name="图片 140"/>
          <p:cNvPicPr/>
          <p:nvPr/>
        </p:nvPicPr>
        <p:blipFill>
          <a:blip r:embed="rId4"/>
          <a:srcRect r="36698"/>
          <a:stretch>
            <a:fillRect/>
          </a:stretch>
        </p:blipFill>
        <p:spPr>
          <a:xfrm>
            <a:off x="8631555" y="62230"/>
            <a:ext cx="3560445" cy="2312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2" name="图片 141"/>
          <p:cNvPicPr/>
          <p:nvPr/>
        </p:nvPicPr>
        <p:blipFill>
          <a:blip r:embed="rId5"/>
          <a:stretch>
            <a:fillRect/>
          </a:stretch>
        </p:blipFill>
        <p:spPr>
          <a:xfrm>
            <a:off x="8552180" y="4375150"/>
            <a:ext cx="3649345" cy="2430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" name="图片 142"/>
          <p:cNvPicPr/>
          <p:nvPr/>
        </p:nvPicPr>
        <p:blipFill>
          <a:blip r:embed="rId6"/>
          <a:stretch>
            <a:fillRect/>
          </a:stretch>
        </p:blipFill>
        <p:spPr>
          <a:xfrm>
            <a:off x="8771890" y="2304415"/>
            <a:ext cx="3279140" cy="2137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8529320" y="1956435"/>
            <a:ext cx="3665220" cy="341503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现在的鲁尔区：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以汽车制造、电子电器为核心的新兴工业部门。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发展服务业（将一些废弃厂房改造为工业博物馆、餐厅、会议中心等）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bldLvl="0" animBg="1"/>
      <p:bldP spid="8" grpId="0" bldLvl="0" animBg="1"/>
      <p:bldP spid="9" grpId="0" bldLvl="0" animBg="1"/>
      <p:bldP spid="11" grpId="0" bldLvl="0" animBg="1"/>
      <p:bldP spid="12" grpId="0" bldLvl="0" animBg="1"/>
      <p:bldP spid="14" grpId="0" bldLvl="0" animBg="1"/>
      <p:bldP spid="16" grpId="0" bldLvl="0" animBg="1"/>
      <p:bldP spid="20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发达的工业技术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3130" y="-52070"/>
            <a:ext cx="1402080" cy="5835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慕尼黑</a:t>
            </a:r>
            <a:endParaRPr lang="zh-CN" altLang="en-US" sz="32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77610" y="69850"/>
            <a:ext cx="5438140" cy="3583305"/>
          </a:xfrm>
          <a:prstGeom prst="rect">
            <a:avLst/>
          </a:prstGeom>
        </p:spPr>
      </p:pic>
      <p:pic>
        <p:nvPicPr>
          <p:cNvPr id="144" name="图片 143"/>
          <p:cNvPicPr/>
          <p:nvPr/>
        </p:nvPicPr>
        <p:blipFill>
          <a:blip r:embed="rId2"/>
          <a:srcRect b="11600"/>
          <a:stretch>
            <a:fillRect/>
          </a:stretch>
        </p:blipFill>
        <p:spPr>
          <a:xfrm>
            <a:off x="530225" y="718185"/>
            <a:ext cx="5086350" cy="25260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6" name="图片 145"/>
          <p:cNvPicPr/>
          <p:nvPr/>
        </p:nvPicPr>
        <p:blipFill>
          <a:blip r:embed="rId3"/>
          <a:stretch>
            <a:fillRect/>
          </a:stretch>
        </p:blipFill>
        <p:spPr>
          <a:xfrm>
            <a:off x="470535" y="3692525"/>
            <a:ext cx="5146040" cy="30841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7" name="图片 146"/>
          <p:cNvPicPr/>
          <p:nvPr/>
        </p:nvPicPr>
        <p:blipFill>
          <a:blip r:embed="rId4"/>
          <a:stretch>
            <a:fillRect/>
          </a:stretch>
        </p:blipFill>
        <p:spPr>
          <a:xfrm>
            <a:off x="470535" y="718185"/>
            <a:ext cx="5086985" cy="27279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9" name="图片 148"/>
          <p:cNvPicPr/>
          <p:nvPr/>
        </p:nvPicPr>
        <p:blipFill>
          <a:blip r:embed="rId5"/>
          <a:stretch>
            <a:fillRect/>
          </a:stretch>
        </p:blipFill>
        <p:spPr>
          <a:xfrm>
            <a:off x="304800" y="3632835"/>
            <a:ext cx="5807075" cy="3191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6934200" y="3918585"/>
            <a:ext cx="4970145" cy="230695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/>
              <a:t>德国</a:t>
            </a:r>
            <a:r>
              <a:rPr lang="en-US" altLang="zh-CN" sz="2400" b="1">
                <a:solidFill>
                  <a:srgbClr val="FF0000"/>
                </a:solidFill>
              </a:rPr>
              <a:t>“</a:t>
            </a:r>
            <a:r>
              <a:rPr lang="zh-CN" altLang="en-US" sz="2400" b="1">
                <a:solidFill>
                  <a:srgbClr val="FF0000"/>
                </a:solidFill>
              </a:rPr>
              <a:t>硅谷</a:t>
            </a:r>
            <a:r>
              <a:rPr lang="en-US" altLang="zh-CN" sz="2400" b="1">
                <a:solidFill>
                  <a:srgbClr val="FF0000"/>
                </a:solidFill>
              </a:rPr>
              <a:t>”</a:t>
            </a:r>
            <a:r>
              <a:rPr lang="en-US" altLang="zh-CN" sz="2400" b="1"/>
              <a:t>—</a:t>
            </a:r>
            <a:r>
              <a:rPr lang="zh-CN" altLang="en-US" sz="2400" b="1"/>
              <a:t>慕尼黑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/>
              <a:t>欧洲</a:t>
            </a:r>
            <a:r>
              <a:rPr lang="zh-CN" altLang="en-US" sz="2400" b="1">
                <a:solidFill>
                  <a:srgbClr val="FF0000"/>
                </a:solidFill>
              </a:rPr>
              <a:t>最大的微电子工业中心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/>
              <a:t>德国</a:t>
            </a:r>
            <a:r>
              <a:rPr lang="zh-CN" altLang="en-US" sz="2400" b="1">
                <a:solidFill>
                  <a:srgbClr val="FF0000"/>
                </a:solidFill>
              </a:rPr>
              <a:t>第三大城市</a:t>
            </a:r>
            <a:r>
              <a:rPr lang="zh-CN" altLang="en-US" sz="2400"/>
              <a:t>（仅次于柏林、汉堡）</a:t>
            </a:r>
            <a:endParaRPr lang="zh-CN" altLang="en-US" sz="2400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-52070"/>
            <a:ext cx="3027680" cy="583565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</a:ln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发达的工业技术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65100" y="1560195"/>
            <a:ext cx="6187440" cy="5039995"/>
            <a:chOff x="260" y="2457"/>
            <a:chExt cx="9744" cy="793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>
              <a:lum contrast="24000"/>
            </a:blip>
            <a:srcRect t="238"/>
            <a:stretch>
              <a:fillRect/>
            </a:stretch>
          </p:blipFill>
          <p:spPr>
            <a:xfrm>
              <a:off x="260" y="2457"/>
              <a:ext cx="9745" cy="7930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3212" y="2552"/>
              <a:ext cx="6618" cy="78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370" y="2265045"/>
            <a:ext cx="3048000" cy="308610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33045" y="2301240"/>
            <a:ext cx="1587500" cy="30607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加号 18"/>
          <p:cNvSpPr/>
          <p:nvPr/>
        </p:nvSpPr>
        <p:spPr>
          <a:xfrm>
            <a:off x="367665" y="713740"/>
            <a:ext cx="1317625" cy="1306830"/>
          </a:xfrm>
          <a:prstGeom prst="mathPlus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0"/>
            <a:ext cx="3122930" cy="6026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上箭头 24"/>
          <p:cNvSpPr/>
          <p:nvPr/>
        </p:nvSpPr>
        <p:spPr>
          <a:xfrm>
            <a:off x="2190115" y="322580"/>
            <a:ext cx="5110480" cy="2152650"/>
          </a:xfrm>
          <a:prstGeom prst="upArrow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571240" y="939800"/>
            <a:ext cx="2348865" cy="147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/>
              <a:t>汽车</a:t>
            </a:r>
            <a:r>
              <a:rPr lang="en-US" altLang="zh-CN" sz="2000" b="1"/>
              <a:t>         </a:t>
            </a:r>
            <a:r>
              <a:rPr lang="zh-CN" altLang="en-US" sz="2000" b="1"/>
              <a:t>化学产品</a:t>
            </a:r>
            <a:endParaRPr lang="zh-CN" altLang="en-US" sz="2000" b="1"/>
          </a:p>
          <a:p>
            <a:pPr fontAlgn="auto">
              <a:lnSpc>
                <a:spcPct val="150000"/>
              </a:lnSpc>
            </a:pPr>
            <a:r>
              <a:rPr lang="zh-CN" altLang="en-US" sz="2000" b="1"/>
              <a:t>机械设备</a:t>
            </a:r>
            <a:endParaRPr lang="zh-CN" altLang="en-US" sz="2000" b="1"/>
          </a:p>
          <a:p>
            <a:pPr fontAlgn="auto">
              <a:lnSpc>
                <a:spcPct val="150000"/>
              </a:lnSpc>
            </a:pPr>
            <a:r>
              <a:rPr lang="zh-CN" altLang="en-US" sz="2000" b="1"/>
              <a:t>电子电器设备</a:t>
            </a:r>
            <a:endParaRPr lang="zh-CN" altLang="en-US" sz="2000" b="1"/>
          </a:p>
        </p:txBody>
      </p:sp>
      <p:sp>
        <p:nvSpPr>
          <p:cNvPr id="32" name="文本框 31"/>
          <p:cNvSpPr txBox="1"/>
          <p:nvPr/>
        </p:nvSpPr>
        <p:spPr>
          <a:xfrm>
            <a:off x="4298950" y="41783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出口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右弧形箭头 32"/>
          <p:cNvSpPr/>
          <p:nvPr/>
        </p:nvSpPr>
        <p:spPr>
          <a:xfrm>
            <a:off x="5024755" y="2416175"/>
            <a:ext cx="828675" cy="1665605"/>
          </a:xfrm>
          <a:prstGeom prst="curved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920105" y="2746375"/>
            <a:ext cx="51181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促进经济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600950" y="180975"/>
            <a:ext cx="4474210" cy="28613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进出口总额大，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世界上的贸易大国之一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高度发达的工业强国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经济实力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位于欧洲之首、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世界第四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（仅次于美国、中国、日本）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上箭头 35"/>
          <p:cNvSpPr/>
          <p:nvPr/>
        </p:nvSpPr>
        <p:spPr>
          <a:xfrm>
            <a:off x="2325370" y="4585970"/>
            <a:ext cx="5110480" cy="2152650"/>
          </a:xfrm>
          <a:prstGeom prst="upArrow">
            <a:avLst/>
          </a:prstGeom>
          <a:noFill/>
          <a:ln w="38100"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3706495" y="5262245"/>
            <a:ext cx="2278380" cy="14763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000" b="1"/>
              <a:t>化学品</a:t>
            </a:r>
            <a:endParaRPr lang="zh-CN" sz="2000" b="1"/>
          </a:p>
          <a:p>
            <a:pPr fontAlgn="auto">
              <a:lnSpc>
                <a:spcPct val="150000"/>
              </a:lnSpc>
            </a:pPr>
            <a:r>
              <a:rPr lang="zh-CN" sz="2000" b="1"/>
              <a:t>石油</a:t>
            </a:r>
            <a:r>
              <a:rPr lang="en-US" altLang="zh-CN" sz="2000" b="1"/>
              <a:t>        </a:t>
            </a:r>
            <a:r>
              <a:rPr lang="zh-CN" altLang="en-US" sz="2000" b="1"/>
              <a:t>钢铁产品</a:t>
            </a:r>
            <a:endParaRPr lang="zh-CN" sz="2000" b="1"/>
          </a:p>
          <a:p>
            <a:pPr fontAlgn="auto">
              <a:lnSpc>
                <a:spcPct val="150000"/>
              </a:lnSpc>
            </a:pPr>
            <a:r>
              <a:rPr lang="zh-CN" sz="2000" b="1"/>
              <a:t>天然气</a:t>
            </a:r>
            <a:endParaRPr lang="zh-CN" sz="2000" b="1"/>
          </a:p>
        </p:txBody>
      </p:sp>
      <p:sp>
        <p:nvSpPr>
          <p:cNvPr id="38" name="文本框 37"/>
          <p:cNvSpPr txBox="1"/>
          <p:nvPr/>
        </p:nvSpPr>
        <p:spPr>
          <a:xfrm>
            <a:off x="4367530" y="474027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进口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808595" y="4921250"/>
            <a:ext cx="4197985" cy="175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/>
              <a:t>德国除煤炭和钾盐以外，矿产资源匮乏，石油等许多工业原料必须依赖进口。</a:t>
            </a:r>
            <a:endParaRPr lang="zh-CN" altLang="en-US" sz="24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2" grpId="0"/>
      <p:bldP spid="18" grpId="0" animBg="1"/>
      <p:bldP spid="19" grpId="0" animBg="1"/>
      <p:bldP spid="20" grpId="0" animBg="1"/>
      <p:bldP spid="34" grpId="0"/>
      <p:bldP spid="33" grpId="0" animBg="1"/>
      <p:bldP spid="36" grpId="0" bldLvl="0" animBg="1"/>
      <p:bldP spid="37" grpId="0" bldLvl="0" animBg="1"/>
      <p:bldP spid="38" grpId="0"/>
      <p:bldP spid="39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lum contrast="24000"/>
          </a:blip>
          <a:srcRect t="238"/>
          <a:stretch>
            <a:fillRect/>
          </a:stretch>
        </p:blipFill>
        <p:spPr>
          <a:xfrm>
            <a:off x="0" y="0"/>
            <a:ext cx="4071620" cy="3314700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lum contrast="36000"/>
          </a:blip>
          <a:srcRect l="2954" t="1491" r="1369" b="1253"/>
          <a:stretch>
            <a:fillRect/>
          </a:stretch>
        </p:blipFill>
        <p:spPr>
          <a:xfrm>
            <a:off x="0" y="3454400"/>
            <a:ext cx="4051935" cy="3462655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5657850" y="109220"/>
            <a:ext cx="4478655" cy="52197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两大工业强国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德国与日本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3"/>
            </p:custDataLst>
          </p:nvPr>
        </p:nvGraphicFramePr>
        <p:xfrm>
          <a:off x="4175125" y="1040130"/>
          <a:ext cx="7871460" cy="5086350"/>
        </p:xfrm>
        <a:graphic>
          <a:graphicData uri="http://schemas.openxmlformats.org/drawingml/2006/table">
            <a:tbl>
              <a:tblPr firstRow="1" bandRow="1">
                <a:tableStyleId>{1E3EDFB1-2C56-4EFB-B7DF-1B12237007F0}</a:tableStyleId>
              </a:tblPr>
              <a:tblGrid>
                <a:gridCol w="2038985"/>
                <a:gridCol w="2767965"/>
                <a:gridCol w="3064509"/>
              </a:tblGrid>
              <a:tr h="44704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德国</a:t>
                      </a:r>
                      <a:endParaRPr lang="zh-CN" altLang="en-US" sz="28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日本</a:t>
                      </a:r>
                      <a:endParaRPr lang="zh-CN" altLang="en-US" sz="2800" b="1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613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工业水平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61365">
                <a:tc rowSpan="2"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工业原料、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能源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61365">
                <a:tc vMerge="1"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61365">
                <a:tc rowSpan="2"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工业部门和工业产品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61365">
                <a:tc vMerge="1"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7613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工业分布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576695" y="1704340"/>
            <a:ext cx="50698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高度发达的工业强国，工业水平很高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74890" y="2433320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很多工业原料依赖进口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67145" y="3237865"/>
            <a:ext cx="2320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煤炭、钾盐丰富</a:t>
            </a:r>
            <a:endParaRPr lang="zh-CN" altLang="en-US" sz="24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67850" y="3237865"/>
            <a:ext cx="20154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水能资源丰富</a:t>
            </a:r>
            <a:endParaRPr lang="zh-CN" altLang="en-US" sz="24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31050" y="3947160"/>
            <a:ext cx="41535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工业部门齐全，产品大量出口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419215" y="4863465"/>
            <a:ext cx="2478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（工业部门见图）</a:t>
            </a:r>
            <a:endParaRPr lang="zh-CN" altLang="en-US" sz="24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277350" y="4863465"/>
            <a:ext cx="2574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（工业部门见图）</a:t>
            </a:r>
            <a:endParaRPr lang="zh-CN" altLang="en-US" sz="24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97955" y="5964555"/>
            <a:ext cx="2320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大分散、小集中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897620" y="5964555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高度集中于太平洋沿岸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1" grpId="0"/>
      <p:bldP spid="12" grpId="0"/>
      <p:bldP spid="14" grpId="0"/>
      <p:bldP spid="16" grpId="0"/>
      <p:bldP spid="21" grpId="0"/>
      <p:bldP spid="22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24705" y="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本章小节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67480" y="2313940"/>
            <a:ext cx="2738120" cy="175323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地处中欧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欧洲十字路口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9695" y="583565"/>
            <a:ext cx="2880360" cy="6559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地势：北低南高</a:t>
            </a:r>
            <a:endParaRPr 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060" y="1447165"/>
            <a:ext cx="2880995" cy="1785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地形：过渡性（自北向南：平原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山地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高原）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615" y="3439795"/>
            <a:ext cx="2885440" cy="1578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气候：过渡性（自北向南：海洋性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大陆性）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4615" y="5125720"/>
            <a:ext cx="3729990" cy="1621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重要河流众多：莱茵河、多瑙河、易北河、北海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波罗的海运河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航运便捷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75635" y="1447165"/>
            <a:ext cx="596265" cy="350710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自然环境</a:t>
            </a:r>
            <a:endParaRPr 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01180" y="1447165"/>
            <a:ext cx="596265" cy="350710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zh-CN"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人文经济</a:t>
            </a:r>
            <a:endParaRPr lang="zh-CN" sz="28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28255" y="0"/>
            <a:ext cx="4563745" cy="583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交通：水陆空交通网络发达</a:t>
            </a:r>
            <a:endParaRPr 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628255" y="1447165"/>
            <a:ext cx="4540885" cy="3653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工业（高度发达的工业强国）：</a:t>
            </a:r>
            <a:endParaRPr 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部门齐全，重工业处于支配地位。</a:t>
            </a:r>
            <a:endParaRPr 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资源匮乏，工业原料依赖进口</a:t>
            </a:r>
            <a:endParaRPr 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工业分布较均衡（大分散，小集中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鲁尔区）</a:t>
            </a:r>
            <a:endParaRPr 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628255" y="5251450"/>
            <a:ext cx="4553585" cy="1579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>
              <a:lnSpc>
                <a:spcPct val="150000"/>
              </a:lnSpc>
            </a:pPr>
            <a:r>
              <a:rPr 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城市：柏林（首都，最大城市）、汉堡（最大海港）、慕尼黑（德国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硅谷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96360" y="5252085"/>
            <a:ext cx="3660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世界第四经济大国（仅次于美国、中国、日本）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28255" y="754380"/>
            <a:ext cx="4563745" cy="583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>
              <a:lnSpc>
                <a:spcPct val="150000"/>
              </a:lnSpc>
            </a:pPr>
            <a:r>
              <a:rPr lang="zh-CN" sz="2400" b="1" i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人口：人口负增长，老龄化严重</a:t>
            </a:r>
            <a:endParaRPr lang="zh-CN" sz="2400" b="1" i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790" r="360"/>
          <a:stretch>
            <a:fillRect/>
          </a:stretch>
        </p:blipFill>
        <p:spPr>
          <a:xfrm>
            <a:off x="0" y="1993265"/>
            <a:ext cx="5035550" cy="4864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40" y="1990725"/>
            <a:ext cx="5783580" cy="4867275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>
            <a:off x="2938145" y="3578225"/>
            <a:ext cx="172720" cy="76200"/>
          </a:xfrm>
          <a:custGeom>
            <a:avLst/>
            <a:gdLst>
              <a:gd name="connisteX0" fmla="*/ 0 w 224155"/>
              <a:gd name="connsiteY0" fmla="*/ 0 h 69850"/>
              <a:gd name="connisteX1" fmla="*/ 224155 w 224155"/>
              <a:gd name="connsiteY1" fmla="*/ 69850 h 698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224155" h="69850">
                <a:moveTo>
                  <a:pt x="0" y="0"/>
                </a:moveTo>
                <a:cubicBezTo>
                  <a:pt x="74930" y="23495"/>
                  <a:pt x="149225" y="46355"/>
                  <a:pt x="224155" y="6985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564765" cy="2991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文本框 37"/>
          <p:cNvSpPr txBox="1"/>
          <p:nvPr/>
        </p:nvSpPr>
        <p:spPr>
          <a:xfrm>
            <a:off x="0" y="0"/>
            <a:ext cx="20116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英国（伦敦）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0" y="460375"/>
            <a:ext cx="7924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西欧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140000">
            <a:off x="995045" y="3493135"/>
            <a:ext cx="449580" cy="107823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0" name="图片 109"/>
          <p:cNvPicPr/>
          <p:nvPr/>
        </p:nvPicPr>
        <p:blipFill>
          <a:blip r:embed="rId5"/>
          <a:srcRect l="38333" r="12511" b="3400"/>
          <a:stretch>
            <a:fillRect/>
          </a:stretch>
        </p:blipFill>
        <p:spPr>
          <a:xfrm>
            <a:off x="4170045" y="-52070"/>
            <a:ext cx="2703195" cy="2991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/>
        </p:nvSpPr>
        <p:spPr>
          <a:xfrm>
            <a:off x="4170045" y="-52070"/>
            <a:ext cx="20116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法国（巴黎）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70045" y="408305"/>
            <a:ext cx="7924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西欧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椭圆 42"/>
          <p:cNvSpPr/>
          <p:nvPr/>
        </p:nvSpPr>
        <p:spPr>
          <a:xfrm rot="6060000">
            <a:off x="1111250" y="4491990"/>
            <a:ext cx="449580" cy="6426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1" name="图片 110"/>
          <p:cNvPicPr/>
          <p:nvPr/>
        </p:nvPicPr>
        <p:blipFill>
          <a:blip r:embed="rId6"/>
          <a:stretch>
            <a:fillRect/>
          </a:stretch>
        </p:blipFill>
        <p:spPr>
          <a:xfrm>
            <a:off x="7788910" y="0"/>
            <a:ext cx="4403090" cy="29914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" name="文本框 43"/>
          <p:cNvSpPr txBox="1"/>
          <p:nvPr/>
        </p:nvSpPr>
        <p:spPr>
          <a:xfrm>
            <a:off x="7788910" y="0"/>
            <a:ext cx="23164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瑞士（日内瓦）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椭圆 44"/>
          <p:cNvSpPr/>
          <p:nvPr/>
        </p:nvSpPr>
        <p:spPr>
          <a:xfrm rot="6060000">
            <a:off x="1597660" y="4768215"/>
            <a:ext cx="449580" cy="3505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7788910" y="460375"/>
            <a:ext cx="7924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中欧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39" grpId="0" bldLvl="0" animBg="1"/>
      <p:bldP spid="40" grpId="0" animBg="1"/>
      <p:bldP spid="41" grpId="0" bldLvl="0" animBg="1"/>
      <p:bldP spid="42" grpId="0" bldLvl="0" animBg="1"/>
      <p:bldP spid="43" grpId="0" bldLvl="0" animBg="1"/>
      <p:bldP spid="44" grpId="0" bldLvl="0" animBg="1"/>
      <p:bldP spid="45" grpId="0" bldLvl="0" animBg="1"/>
      <p:bldP spid="46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0" y="0"/>
            <a:ext cx="3343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练习册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P21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第三大题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0385" y="821055"/>
            <a:ext cx="9089390" cy="50774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德国大多数主要河流的流向是（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自北向南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B.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自南向北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自东向西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D.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自西向东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德国地势的高低分布特征是（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西高东低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B.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东高西低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C.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北高南低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D.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南高北低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基尔运河沟通了（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易北河与莱茵河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B.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莱茵河与多瑙河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波罗的海与北海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      D.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地中海与波罗的海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59805" y="821055"/>
            <a:ext cx="4260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33720" y="2526665"/>
            <a:ext cx="464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72585" y="4218305"/>
            <a:ext cx="4222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396240" y="171450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柏林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96240" y="77724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二：连线题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6240" y="3370580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汉堡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6240" y="4782820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慕尼黑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1190" y="1527810"/>
            <a:ext cx="201549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首都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全国最大城市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1190" y="3185795"/>
            <a:ext cx="20154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全国最大海港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1190" y="4638675"/>
            <a:ext cx="32372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啤酒城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全国最大电子工业中心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29450" y="77724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四：地理谜语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29450" y="1640840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中国城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29450" y="2910205"/>
            <a:ext cx="14046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常青树丛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96125" y="4044315"/>
            <a:ext cx="506285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喜欢的原因是由于发现了中亚五国国名的共同点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91245" y="2725420"/>
            <a:ext cx="793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柏林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34070" y="1548765"/>
            <a:ext cx="7937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汉堡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287510" y="4782185"/>
            <a:ext cx="14046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爱因斯坦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0" y="0"/>
            <a:ext cx="4055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练习册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P21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第二、四大题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6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790" r="360"/>
          <a:stretch>
            <a:fillRect/>
          </a:stretch>
        </p:blipFill>
        <p:spPr>
          <a:xfrm>
            <a:off x="0" y="1993265"/>
            <a:ext cx="5035550" cy="4864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40" y="1990725"/>
            <a:ext cx="5783580" cy="4867275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>
            <a:off x="2938145" y="3578225"/>
            <a:ext cx="172720" cy="76200"/>
          </a:xfrm>
          <a:custGeom>
            <a:avLst/>
            <a:gdLst>
              <a:gd name="connisteX0" fmla="*/ 0 w 224155"/>
              <a:gd name="connsiteY0" fmla="*/ 0 h 69850"/>
              <a:gd name="connisteX1" fmla="*/ 224155 w 224155"/>
              <a:gd name="connsiteY1" fmla="*/ 69850 h 698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224155" h="69850">
                <a:moveTo>
                  <a:pt x="0" y="0"/>
                </a:moveTo>
                <a:cubicBezTo>
                  <a:pt x="74930" y="23495"/>
                  <a:pt x="149225" y="46355"/>
                  <a:pt x="224155" y="6985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12" name="图片 111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572000" cy="2880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文本框 37"/>
          <p:cNvSpPr txBox="1"/>
          <p:nvPr/>
        </p:nvSpPr>
        <p:spPr>
          <a:xfrm>
            <a:off x="0" y="0"/>
            <a:ext cx="29260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瑞典（斯德哥尔摩）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0" y="460375"/>
            <a:ext cx="7924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北欧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椭圆 39"/>
          <p:cNvSpPr/>
          <p:nvPr/>
        </p:nvSpPr>
        <p:spPr>
          <a:xfrm rot="1140000">
            <a:off x="2168525" y="2811780"/>
            <a:ext cx="449580" cy="107823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3" name="图片 112"/>
          <p:cNvPicPr/>
          <p:nvPr/>
        </p:nvPicPr>
        <p:blipFill>
          <a:blip r:embed="rId5"/>
          <a:stretch>
            <a:fillRect/>
          </a:stretch>
        </p:blipFill>
        <p:spPr>
          <a:xfrm>
            <a:off x="7780020" y="0"/>
            <a:ext cx="4411980" cy="2947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780020" y="0"/>
            <a:ext cx="20116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德国（柏林）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椭圆 2"/>
          <p:cNvSpPr/>
          <p:nvPr/>
        </p:nvSpPr>
        <p:spPr>
          <a:xfrm rot="1140000">
            <a:off x="1779270" y="4237355"/>
            <a:ext cx="449580" cy="568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80020" y="460375"/>
            <a:ext cx="7924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中欧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0" grpId="0" animBg="1"/>
      <p:bldP spid="39" grpId="0" bldLvl="0" animBg="1"/>
      <p:bldP spid="2" grpId="0" bldLvl="0" animBg="1"/>
      <p:bldP spid="3" grpId="0" bldLvl="0" animBg="1"/>
      <p:bldP spid="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790" r="360"/>
          <a:stretch>
            <a:fillRect/>
          </a:stretch>
        </p:blipFill>
        <p:spPr>
          <a:xfrm>
            <a:off x="0" y="1993265"/>
            <a:ext cx="5035550" cy="4864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40" y="1990725"/>
            <a:ext cx="5783580" cy="4867275"/>
          </a:xfrm>
          <a:prstGeom prst="rect">
            <a:avLst/>
          </a:prstGeom>
        </p:spPr>
      </p:pic>
      <p:sp>
        <p:nvSpPr>
          <p:cNvPr id="24" name="任意多边形 23"/>
          <p:cNvSpPr/>
          <p:nvPr/>
        </p:nvSpPr>
        <p:spPr>
          <a:xfrm>
            <a:off x="2938145" y="3578225"/>
            <a:ext cx="172720" cy="76200"/>
          </a:xfrm>
          <a:custGeom>
            <a:avLst/>
            <a:gdLst>
              <a:gd name="connisteX0" fmla="*/ 0 w 224155"/>
              <a:gd name="connsiteY0" fmla="*/ 0 h 69850"/>
              <a:gd name="connisteX1" fmla="*/ 224155 w 224155"/>
              <a:gd name="connsiteY1" fmla="*/ 69850 h 698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</a:cxnLst>
            <a:rect l="l" t="t" r="r" b="b"/>
            <a:pathLst>
              <a:path w="224155" h="69850">
                <a:moveTo>
                  <a:pt x="0" y="0"/>
                </a:moveTo>
                <a:cubicBezTo>
                  <a:pt x="74930" y="23495"/>
                  <a:pt x="149225" y="46355"/>
                  <a:pt x="224155" y="69850"/>
                </a:cubicBezTo>
              </a:path>
            </a:pathLst>
          </a:cu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14" name="图片 113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670550" cy="3127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" name="文本框 37"/>
          <p:cNvSpPr txBox="1"/>
          <p:nvPr/>
        </p:nvSpPr>
        <p:spPr>
          <a:xfrm>
            <a:off x="0" y="0"/>
            <a:ext cx="26212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俄罗斯（莫斯科）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0" y="460375"/>
            <a:ext cx="7924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东欧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椭圆 39"/>
          <p:cNvSpPr/>
          <p:nvPr/>
        </p:nvSpPr>
        <p:spPr>
          <a:xfrm rot="3840000">
            <a:off x="3908425" y="2497455"/>
            <a:ext cx="514985" cy="1925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15" name="图片 114"/>
          <p:cNvPicPr/>
          <p:nvPr/>
        </p:nvPicPr>
        <p:blipFill>
          <a:blip r:embed="rId5"/>
          <a:stretch>
            <a:fillRect/>
          </a:stretch>
        </p:blipFill>
        <p:spPr>
          <a:xfrm>
            <a:off x="6757035" y="0"/>
            <a:ext cx="5434965" cy="326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685280" y="0"/>
            <a:ext cx="23164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意大利（罗马）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57035" y="460375"/>
            <a:ext cx="7924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南欧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 rot="9240000">
            <a:off x="1896110" y="4896485"/>
            <a:ext cx="396240" cy="101219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bldLvl="0" animBg="1"/>
      <p:bldP spid="40" grpId="0" bldLvl="0" animBg="1"/>
      <p:bldP spid="39" grpId="0" bldLvl="0" animBg="1"/>
      <p:bldP spid="7" grpId="0" bldLvl="0" animBg="1"/>
      <p:bldP spid="8" grpId="0" bldLvl="0" animBg="1"/>
      <p:bldP spid="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09600" y="433070"/>
            <a:ext cx="3343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练习册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P19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第二大题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513080" y="1896745"/>
          <a:ext cx="10449560" cy="2096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6195"/>
                <a:gridCol w="1306195"/>
                <a:gridCol w="1306195"/>
                <a:gridCol w="1306195"/>
                <a:gridCol w="1306195"/>
                <a:gridCol w="1306195"/>
                <a:gridCol w="1306195"/>
                <a:gridCol w="1306195"/>
              </a:tblGrid>
              <a:tr h="8083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国名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英国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法国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德国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俄罗斯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意大利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瑞典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瑞士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12884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地区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西欧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西欧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中欧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东欧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南欧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北欧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中欧</a:t>
                      </a:r>
                      <a:endParaRPr lang="zh-CN" altLang="en-US" sz="2400" b="1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2351"/>
          <a:stretch>
            <a:fillRect/>
          </a:stretch>
        </p:blipFill>
        <p:spPr>
          <a:xfrm>
            <a:off x="0" y="923290"/>
            <a:ext cx="9817100" cy="59347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250" y="0"/>
            <a:ext cx="9326880" cy="46037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欧洲国家的特点：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数量多，大多数国土面积不大，但是经济比较发达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240" y="2011045"/>
            <a:ext cx="9685655" cy="47332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50" y="1279525"/>
            <a:ext cx="4627880" cy="55784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975735" y="6278245"/>
            <a:ext cx="907415" cy="4445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20" y="1923415"/>
            <a:ext cx="5832475" cy="4908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7848600" y="548005"/>
            <a:ext cx="42652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b="1">
                <a:solidFill>
                  <a:schemeClr val="accent4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“</a:t>
            </a:r>
            <a:r>
              <a:rPr lang="zh-CN" altLang="en-US" sz="2800" b="1">
                <a:solidFill>
                  <a:schemeClr val="accent4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西欧</a:t>
            </a:r>
            <a:r>
              <a:rPr lang="en-US" altLang="zh-CN" sz="2800" b="1">
                <a:solidFill>
                  <a:schemeClr val="accent4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”</a:t>
            </a:r>
            <a:r>
              <a:rPr lang="zh-CN" altLang="en-US" sz="2800" b="1">
                <a:solidFill>
                  <a:schemeClr val="accent4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＝</a:t>
            </a:r>
            <a:r>
              <a:rPr lang="en-US" altLang="zh-CN" sz="2800" b="1">
                <a:solidFill>
                  <a:schemeClr val="accent4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  <a:sym typeface="+mn-ea"/>
              </a:rPr>
              <a:t>“</a:t>
            </a:r>
            <a:r>
              <a:rPr lang="zh-CN" altLang="en-US" sz="2800" b="1">
                <a:solidFill>
                  <a:schemeClr val="accent4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欧洲西部</a:t>
            </a:r>
            <a:r>
              <a:rPr lang="en-US" altLang="zh-CN" sz="2800" b="1">
                <a:solidFill>
                  <a:schemeClr val="accent4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  <a:sym typeface="+mn-ea"/>
              </a:rPr>
              <a:t>”</a:t>
            </a:r>
            <a:r>
              <a:rPr lang="zh-CN" altLang="en-US" sz="2800" b="1">
                <a:solidFill>
                  <a:schemeClr val="accent4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  <a:sym typeface="+mn-ea"/>
              </a:rPr>
              <a:t>？</a:t>
            </a:r>
            <a:endParaRPr lang="zh-CN" altLang="en-US" sz="2800" b="1">
              <a:solidFill>
                <a:schemeClr val="accent4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4020" y="1923415"/>
            <a:ext cx="894080" cy="52197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FF00"/>
                </a:solidFill>
                <a:latin typeface="华文隶书" panose="02010800040101010101" charset="-122"/>
                <a:ea typeface="华文隶书" panose="02010800040101010101" charset="-122"/>
              </a:rPr>
              <a:t>西欧</a:t>
            </a:r>
            <a:endParaRPr lang="zh-CN" altLang="en-US" sz="2800">
              <a:solidFill>
                <a:srgbClr val="FFFF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78650" y="1279525"/>
            <a:ext cx="1605280" cy="52197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FF00"/>
                </a:solidFill>
                <a:latin typeface="华文隶书" panose="02010800040101010101" charset="-122"/>
                <a:ea typeface="华文隶书" panose="02010800040101010101" charset="-122"/>
              </a:rPr>
              <a:t>欧洲西部</a:t>
            </a:r>
            <a:endParaRPr lang="zh-CN" altLang="en-US" sz="2800">
              <a:solidFill>
                <a:srgbClr val="FFFF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78650" y="1801495"/>
            <a:ext cx="4293870" cy="1383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</a:rPr>
              <a:t>除东欧以外的欧洲部分，欧洲西部的范围更广。</a:t>
            </a:r>
            <a:endParaRPr lang="zh-CN" altLang="en-US" sz="2800" b="1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2" grpId="0" animBg="1"/>
      <p:bldP spid="14" grpId="0" animBg="1"/>
      <p:bldP spid="15" grpId="0" animBg="1"/>
      <p:bldP spid="16" grpId="0" bldLvl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-155" y="0"/>
            <a:ext cx="557561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687185" y="518795"/>
            <a:ext cx="4404360" cy="2646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6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德国</a:t>
            </a:r>
            <a:endParaRPr lang="zh-CN" altLang="en-US" sz="166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" name="文本框 35"/>
          <p:cNvSpPr txBox="1"/>
          <p:nvPr/>
        </p:nvSpPr>
        <p:spPr>
          <a:xfrm>
            <a:off x="146050" y="105410"/>
            <a:ext cx="7762875" cy="286131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意志联邦共和国国旗黑、红、金3种颜色长久以来象征的是泛日耳曼民族争取统一、独立、主权的雄心。其中黑色代表严谨肃穆；红色象征燃烧的火焰，激发人民憧憬自由的热情；金色象征真理的光辉，决不会被历史的泥沙掩埋；其视觉效果正符合德意志联邦共和国人凝重、理智的性格特点。</a:t>
            </a:r>
            <a:endParaRPr lang="zh-CN" altLang="en-US" sz="24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"/>
          <a:srcRect l="75584" t="79724"/>
          <a:stretch>
            <a:fillRect/>
          </a:stretch>
        </p:blipFill>
        <p:spPr>
          <a:xfrm>
            <a:off x="8312785" y="176530"/>
            <a:ext cx="3458845" cy="2444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64310" y="1073785"/>
            <a:ext cx="1256030" cy="4794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464310" y="1628140"/>
            <a:ext cx="619125" cy="3746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06165" y="1628140"/>
            <a:ext cx="619125" cy="374650"/>
          </a:xfrm>
          <a:prstGeom prst="rect">
            <a:avLst/>
          </a:prstGeom>
          <a:noFill/>
          <a:ln w="28575">
            <a:solidFill>
              <a:srgbClr val="F9DD4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259715" y="3101975"/>
            <a:ext cx="2886710" cy="3527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4136390" y="3096895"/>
            <a:ext cx="2914015" cy="3532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277870" y="3902710"/>
            <a:ext cx="562610" cy="2030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贝多芬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80580" y="3902710"/>
            <a:ext cx="562610" cy="2030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马克思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551285" y="3689985"/>
            <a:ext cx="562610" cy="26765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爱因斯坦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8103870" y="3096895"/>
            <a:ext cx="3359785" cy="35280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矩形 17"/>
          <p:cNvSpPr/>
          <p:nvPr/>
        </p:nvSpPr>
        <p:spPr>
          <a:xfrm>
            <a:off x="6920230" y="2060575"/>
            <a:ext cx="619125" cy="37465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59715" y="2510155"/>
            <a:ext cx="619125" cy="374650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8" grpId="0" bldLvl="0" animBg="1"/>
      <p:bldP spid="19" grpId="0" bldLvl="0" animBg="1"/>
      <p:bldP spid="8" grpId="0" animBg="1"/>
      <p:bldP spid="9" grpId="0" animBg="1"/>
      <p:bldP spid="17" grpId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09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ACKGROUND_TYPE" val="bottomTop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17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topBottom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25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BACKGROUND_TYPE" val="leftRight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1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56"/>
</p:tagLst>
</file>

<file path=ppt/tags/tag138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0656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77268_1"/>
  <p:tag name="KSO_WM_TEMPLATE_CATEGORY" val="custom"/>
  <p:tag name="KSO_WM_TEMPLATE_INDEX" val="20180656"/>
  <p:tag name="KSO_WM_TEMPLATE_SUBCATEGORY" val="0"/>
  <p:tag name="KSO_WM_TEMPLATE_THUMBS_INDEX" val="1、6、11、12、18、24、29、30、31、32、33、34、38"/>
  <p:tag name="KSO_WM_TEMPLATE_MASTER_TYPE" val="1"/>
  <p:tag name="KSO_WM_TEMPLATE_COLOR_TYPE" val="0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44.xml><?xml version="1.0" encoding="utf-8"?>
<p:tagLst xmlns:p="http://schemas.openxmlformats.org/presentationml/2006/main">
  <p:tag name="KSO_WM_UNIT_PLACING_PICTURE_USER_VIEWPORT" val="{&quot;height&quot;:12030,&quot;width&quot;:12400}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46.xml><?xml version="1.0" encoding="utf-8"?>
<p:tagLst xmlns:p="http://schemas.openxmlformats.org/presentationml/2006/main">
  <p:tag name="KSO_WM_UNIT_PLACING_PICTURE_USER_VIEWPORT" val="{&quot;height&quot;:12030,&quot;width&quot;:12400}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48.xml><?xml version="1.0" encoding="utf-8"?>
<p:tagLst xmlns:p="http://schemas.openxmlformats.org/presentationml/2006/main">
  <p:tag name="KSO_WM_UNIT_PLACING_PICTURE_USER_VIEWPORT" val="{&quot;height&quot;:12030,&quot;width&quot;:12400}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PLACING_PICTURE_USER_VIEWPORT" val="{&quot;height&quot;:12030,&quot;width&quot;:12400}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52.xml><?xml version="1.0" encoding="utf-8"?>
<p:tagLst xmlns:p="http://schemas.openxmlformats.org/presentationml/2006/main">
  <p:tag name="KSO_WM_UNIT_TABLE_BEAUTIFY" val="smartTable{14b3d1ec-f130-42a6-b809-d623e093d7a4}"/>
  <p:tag name="TABLE_ENDDRAG_ORIGIN_RECT" val="822*202"/>
  <p:tag name="TABLE_ENDDRAG_RECT" val="81*218*822*202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55.xml><?xml version="1.0" encoding="utf-8"?>
<p:tagLst xmlns:p="http://schemas.openxmlformats.org/presentationml/2006/main">
  <p:tag name="KSO_WM_TAG_VERSION" val="1.0"/>
  <p:tag name="KSO_WM_SLIDE_ITEM_CNT" val="0"/>
  <p:tag name="KSO_WM_SLIDE_LAYOUT" val="a_j"/>
  <p:tag name="KSO_WM_SLIDE_LAYOUT_CNT" val="1_1"/>
  <p:tag name="KSO_WM_SLIDE_TYPE" val="title"/>
  <p:tag name="KSO_WM_BEAUTIFY_FLAG" val="#wm#"/>
  <p:tag name="KSO_WM_COMBINE_RELATE_SLIDE_ID" val="background20177268_1"/>
  <p:tag name="KSO_WM_TEMPLATE_CATEGORY" val="custom"/>
  <p:tag name="KSO_WM_TEMPLATE_INDEX" val="20180656"/>
  <p:tag name="KSO_WM_SLIDE_ID" val="custom20180656_1"/>
  <p:tag name="KSO_WM_SLIDE_INDEX" val="1"/>
  <p:tag name="KSO_WM_TEMPLATE_SUBCATEGORY" val="0"/>
  <p:tag name="KSO_WM_TEMPLATE_THUMBS_INDEX" val="1、6、11、12、18、24、29、30、31、32、33、34、38"/>
  <p:tag name="KSO_WM_TEMPLATE_MASTER_TYPE" val="1"/>
  <p:tag name="KSO_WM_TEMPLATE_COLOR_TYPE" val="0"/>
  <p:tag name="KSO_WM_SPECIAL_SOURCE" val="bdnull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58.xml><?xml version="1.0" encoding="utf-8"?>
<p:tagLst xmlns:p="http://schemas.openxmlformats.org/presentationml/2006/main">
  <p:tag name="KSO_WM_UNIT_PLACING_PICTURE_USER_VIEWPORT" val="{&quot;height&quot;:12030,&quot;width&quot;:12400}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64.xml><?xml version="1.0" encoding="utf-8"?>
<p:tagLst xmlns:p="http://schemas.openxmlformats.org/presentationml/2006/main">
  <p:tag name="KSO_WM_UNIT_TABLE_BEAUTIFY" val="smartTable{c56f76da-d3a2-417e-aab6-ff920f112fb2}"/>
  <p:tag name="TABLE_ENDDRAG_ORIGIN_RECT" val="516*144"/>
  <p:tag name="TABLE_ENDDRAG_RECT" val="47*381*516*144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66.xml><?xml version="1.0" encoding="utf-8"?>
<p:tagLst xmlns:p="http://schemas.openxmlformats.org/presentationml/2006/main">
  <p:tag name="KSO_WM_UNIT_TABLE_BEAUTIFY" val="smartTable{c56f76da-d3a2-417e-aab6-ff920f112fb2}"/>
  <p:tag name="TABLE_ENDDRAG_ORIGIN_RECT" val="516*144"/>
  <p:tag name="TABLE_ENDDRAG_RECT" val="47*381*516*144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68.xml><?xml version="1.0" encoding="utf-8"?>
<p:tagLst xmlns:p="http://schemas.openxmlformats.org/presentationml/2006/main">
  <p:tag name="KSO_WM_UNIT_TABLE_BEAUTIFY" val="smartTable{c56f76da-d3a2-417e-aab6-ff920f112fb2}"/>
  <p:tag name="TABLE_ENDDRAG_ORIGIN_RECT" val="516*144"/>
  <p:tag name="TABLE_ENDDRAG_RECT" val="47*381*516*144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79.xml><?xml version="1.0" encoding="utf-8"?>
<p:tagLst xmlns:p="http://schemas.openxmlformats.org/presentationml/2006/main">
  <p:tag name="KSO_WM_UNIT_TABLE_BEAUTIFY" val="smartTable{8d7de28e-81af-4189-8256-4f26016e32e3}"/>
  <p:tag name="TABLE_EMPHASIZE_COLOR" val="828692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180656"/>
  <p:tag name="KSO_WM_SPECIAL_SOURCE" val="bdnull"/>
</p:tagLst>
</file>

<file path=ppt/tags/tag184.xml><?xml version="1.0" encoding="utf-8"?>
<p:tagLst xmlns:p="http://schemas.openxmlformats.org/presentationml/2006/main">
  <p:tag name="KSO_DOCER_TEMPLATE_OPEN_ONCE_MARK" val="1"/>
  <p:tag name="COMMONDATA" val="eyJoZGlkIjoiNjZiZjBjN2YyM2Q3YWZkOGVjZTIzYzdkYTU5OGViNmIifQ==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89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92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belt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99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20180656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0070C0"/>
      </a:accent1>
      <a:accent2>
        <a:srgbClr val="5B9BD5"/>
      </a:accent2>
      <a:accent3>
        <a:srgbClr val="00B0F0"/>
      </a:accent3>
      <a:accent4>
        <a:srgbClr val="4472C4"/>
      </a:accent4>
      <a:accent5>
        <a:srgbClr val="FFC000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2819</Words>
  <Application>WPS 演示</Application>
  <PresentationFormat>宽屏</PresentationFormat>
  <Paragraphs>662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Calibri</vt:lpstr>
      <vt:lpstr>微软雅黑</vt:lpstr>
      <vt:lpstr>华文隶书</vt:lpstr>
      <vt:lpstr>华文中宋</vt:lpstr>
      <vt:lpstr>华文行楷</vt:lpstr>
      <vt:lpstr>Arial Unicode MS</vt:lpstr>
      <vt:lpstr>黑体</vt:lpstr>
      <vt:lpstr>Wingdings</vt:lpstr>
      <vt:lpstr>华文楷体</vt:lpstr>
      <vt:lpstr>Office 主题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deng</dc:creator>
  <cp:lastModifiedBy>邓启帆</cp:lastModifiedBy>
  <cp:revision>43</cp:revision>
  <dcterms:created xsi:type="dcterms:W3CDTF">2021-11-09T00:02:00Z</dcterms:created>
  <dcterms:modified xsi:type="dcterms:W3CDTF">2022-08-04T09:11:11Z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97CDA3B35C4848B2BF24BAC91F6D5DF9</vt:lpwstr>
  </property>
  <property fmtid="{D5CDD505-2E9C-101B-9397-08002B2CF9AE}" pid="3" name="KSOProductBuildVer">
    <vt:lpwstr>2052-11.1.0.11875</vt:lpwstr>
  </property>
</Properties>
</file>